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79" r:id="rId10"/>
    <p:sldId id="280" r:id="rId11"/>
    <p:sldId id="281" r:id="rId12"/>
    <p:sldId id="28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8" r:id="rId23"/>
    <p:sldId id="278" r:id="rId24"/>
    <p:sldId id="283" r:id="rId25"/>
    <p:sldId id="26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415"/>
    <a:srgbClr val="10400D"/>
    <a:srgbClr val="3147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 snapToGrid="0">
      <p:cViewPr varScale="1">
        <p:scale>
          <a:sx n="56" d="100"/>
          <a:sy n="56" d="100"/>
        </p:scale>
        <p:origin x="-102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EEAEF-A992-4AEE-9FE9-8A725EA85B6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2E8DC-8E8E-486D-86CF-85EE615073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814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B214-8977-46D4-B58A-69E578A34D46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653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5993-7509-42E6-AD5A-7BA1805D630B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949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802C-B9EF-4D6A-986A-AB81F60894C5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889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23B1-8832-498D-9AF0-DECD87408124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9084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E8B7-2540-4B5A-AF2B-F91B4984F777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225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D54B-46A8-4374-9804-572555219024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7903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2224-E627-49BF-8E01-3268B0F74590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7320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E24D-AEF9-47E3-A978-7231F7E51FE0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850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73A1-F67E-4EAB-979E-C032390A9022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062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0A1AC-17CB-4AF5-BE74-5F8DEC1FB6B6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5342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01E02-9834-4D0B-8C08-2FE916008439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156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2AEC6-A76D-40CB-9346-3835E1D4A49C}" type="datetime1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407E-7D70-4C99-9CF0-52D2151A23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99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Проект </a:t>
            </a:r>
            <a:b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«На лугу пасутся КО»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03188" y="3602038"/>
            <a:ext cx="3291840" cy="1655762"/>
          </a:xfrm>
        </p:spPr>
        <p:txBody>
          <a:bodyPr/>
          <a:lstStyle/>
          <a:p>
            <a:r>
              <a:rPr lang="ru-RU" dirty="0" smtClean="0">
                <a:solidFill>
                  <a:srgbClr val="314710"/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rgbClr val="314710"/>
                </a:solidFill>
              </a:rPr>
              <a:t>воспитатель </a:t>
            </a:r>
          </a:p>
          <a:p>
            <a:r>
              <a:rPr lang="ru-RU" dirty="0" err="1" smtClean="0">
                <a:solidFill>
                  <a:srgbClr val="314710"/>
                </a:solidFill>
              </a:rPr>
              <a:t>Унгурян</a:t>
            </a:r>
            <a:r>
              <a:rPr lang="ru-RU" dirty="0" smtClean="0">
                <a:solidFill>
                  <a:srgbClr val="314710"/>
                </a:solidFill>
              </a:rPr>
              <a:t> Е.М.</a:t>
            </a:r>
            <a:endParaRPr lang="ru-RU" dirty="0">
              <a:solidFill>
                <a:srgbClr val="31471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438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1" y="0"/>
            <a:ext cx="4740812" cy="6358597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.Основной этап реализации проекта:</a:t>
            </a:r>
            <a:endParaRPr lang="ru-RU" dirty="0" smtClean="0"/>
          </a:p>
          <a:p>
            <a:r>
              <a:rPr lang="ru-RU" b="1" dirty="0" smtClean="0"/>
              <a:t>Содержание деятельности педагога:</a:t>
            </a:r>
          </a:p>
          <a:p>
            <a:r>
              <a:rPr lang="ru-RU" sz="1400" i="1" u="sng" dirty="0" smtClean="0"/>
              <a:t>Познавательное развитие.</a:t>
            </a:r>
            <a:endParaRPr lang="ru-RU" sz="1400" dirty="0" smtClean="0"/>
          </a:p>
          <a:p>
            <a:r>
              <a:rPr lang="ru-RU" sz="1400" dirty="0" smtClean="0"/>
              <a:t>  </a:t>
            </a:r>
            <a:r>
              <a:rPr lang="ru-RU" sz="1400" b="1" dirty="0" smtClean="0"/>
              <a:t>«Домашние животные и их детёныши».</a:t>
            </a:r>
            <a:endParaRPr lang="ru-RU" sz="1400" dirty="0" smtClean="0"/>
          </a:p>
          <a:p>
            <a:r>
              <a:rPr lang="ru-RU" sz="1400" dirty="0" smtClean="0"/>
              <a:t> -</a:t>
            </a:r>
            <a:r>
              <a:rPr lang="ru-RU" sz="1400" i="1" u="sng" dirty="0" smtClean="0"/>
              <a:t>Речевое развитие</a:t>
            </a:r>
            <a:endParaRPr lang="ru-RU" sz="1400" dirty="0" smtClean="0"/>
          </a:p>
          <a:p>
            <a:r>
              <a:rPr lang="ru-RU" sz="1400" b="1" dirty="0" smtClean="0"/>
              <a:t>        Рассматривание картины «Коза с козлятами».</a:t>
            </a:r>
            <a:endParaRPr lang="ru-RU" sz="1400" dirty="0" smtClean="0"/>
          </a:p>
          <a:p>
            <a:r>
              <a:rPr lang="ru-RU" sz="1400" i="1" u="sng" dirty="0" smtClean="0"/>
              <a:t>Художественная литература</a:t>
            </a:r>
            <a:r>
              <a:rPr lang="ru-RU" dirty="0" smtClean="0"/>
              <a:t>.</a:t>
            </a:r>
          </a:p>
          <a:p>
            <a:r>
              <a:rPr lang="ru-RU" sz="1500" i="1" u="sng" dirty="0" smtClean="0"/>
              <a:t>Рисование</a:t>
            </a:r>
            <a:endParaRPr lang="ru-RU" sz="1500" dirty="0" smtClean="0"/>
          </a:p>
          <a:p>
            <a:r>
              <a:rPr lang="ru-RU" sz="1500" b="1" dirty="0" smtClean="0"/>
              <a:t>  «Козленок»</a:t>
            </a:r>
            <a:r>
              <a:rPr lang="ru-RU" sz="1500" dirty="0" smtClean="0"/>
              <a:t> (рисование методом «тычка»)</a:t>
            </a:r>
          </a:p>
          <a:p>
            <a:r>
              <a:rPr lang="ru-RU" sz="1500" i="1" u="sng" dirty="0" smtClean="0"/>
              <a:t>Аппликация</a:t>
            </a:r>
            <a:endParaRPr lang="ru-RU" sz="1500" dirty="0" smtClean="0"/>
          </a:p>
          <a:p>
            <a:r>
              <a:rPr lang="ru-RU" sz="1500" b="1" dirty="0" smtClean="0"/>
              <a:t>«Раз овечка, два овечка»</a:t>
            </a:r>
          </a:p>
          <a:p>
            <a:r>
              <a:rPr lang="ru-RU" sz="1500" i="1" u="sng" dirty="0" smtClean="0"/>
              <a:t>Лепка</a:t>
            </a:r>
            <a:endParaRPr lang="ru-RU" sz="1500" b="1" dirty="0" smtClean="0"/>
          </a:p>
          <a:p>
            <a:r>
              <a:rPr lang="ru-RU" sz="1500" b="1" dirty="0" smtClean="0"/>
              <a:t>«Поросята»</a:t>
            </a:r>
          </a:p>
          <a:p>
            <a:r>
              <a:rPr lang="ru-RU" sz="1500" dirty="0" smtClean="0"/>
              <a:t> </a:t>
            </a:r>
            <a:r>
              <a:rPr lang="ru-RU" sz="1500" i="1" u="sng" dirty="0" smtClean="0"/>
              <a:t>Конструирование</a:t>
            </a:r>
            <a:endParaRPr lang="ru-RU" sz="1500" dirty="0" smtClean="0"/>
          </a:p>
          <a:p>
            <a:r>
              <a:rPr lang="ru-RU" sz="1500" b="1" dirty="0" smtClean="0"/>
              <a:t>«Загон для домашних животных»</a:t>
            </a:r>
            <a:r>
              <a:rPr lang="ru-RU" b="1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124" name="Picture 4" descr="https://avatars.mds.yandex.net/get-pdb/225396/3fa6ccf3-92e7-4037-99e4-75f7a8cf3a91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0959" y="1294228"/>
            <a:ext cx="2435005" cy="3066757"/>
          </a:xfrm>
          <a:prstGeom prst="rect">
            <a:avLst/>
          </a:prstGeom>
          <a:noFill/>
        </p:spPr>
      </p:pic>
      <p:pic>
        <p:nvPicPr>
          <p:cNvPr id="5126" name="Picture 6" descr="https://www.maam.ru/upload/blogs/detsad-176548-14038545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17059" y="3336196"/>
            <a:ext cx="2222695" cy="30364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33378" y="1026943"/>
            <a:ext cx="9820422" cy="5150020"/>
          </a:xfrm>
        </p:spPr>
        <p:txBody>
          <a:bodyPr/>
          <a:lstStyle/>
          <a:p>
            <a:r>
              <a:rPr lang="ru-RU" i="1" u="sng" dirty="0" smtClean="0"/>
              <a:t>Социализация.</a:t>
            </a:r>
          </a:p>
          <a:p>
            <a:r>
              <a:rPr lang="ru-RU" sz="1400" dirty="0" smtClean="0"/>
              <a:t>Рассматривание плаката, иллюстраций, картин о домашних животных</a:t>
            </a:r>
          </a:p>
          <a:p>
            <a:r>
              <a:rPr lang="ru-RU" sz="1400" dirty="0" smtClean="0"/>
              <a:t>Составление рассказов «Узнай, кто я?»	</a:t>
            </a:r>
          </a:p>
          <a:p>
            <a:r>
              <a:rPr lang="ru-RU" sz="1400" dirty="0" smtClean="0"/>
              <a:t>-Ситуативный разговор «Как умываются животные?», «Если бы не было домашних животных?» «Как я забочусь о домашних животных».</a:t>
            </a:r>
          </a:p>
          <a:p>
            <a:r>
              <a:rPr lang="ru-RU" sz="1400" dirty="0" smtClean="0"/>
              <a:t>-Словесные игры: «Назови животное», «У кого кто?», «Назови ласково», «Кто как кричит?»</a:t>
            </a:r>
          </a:p>
          <a:p>
            <a:r>
              <a:rPr lang="ru-RU" sz="1400" b="1" dirty="0" smtClean="0"/>
              <a:t>Д/и:</a:t>
            </a:r>
            <a:r>
              <a:rPr lang="ru-RU" sz="1400" dirty="0" smtClean="0"/>
              <a:t> «Кто, что любит?», «Где моя мама?», «Кто, где живёт?», «Кого не стало?», «Наведи порядок»</a:t>
            </a:r>
          </a:p>
          <a:p>
            <a:r>
              <a:rPr lang="ru-RU" sz="1400" b="1" dirty="0" smtClean="0"/>
              <a:t>Н/и</a:t>
            </a:r>
            <a:r>
              <a:rPr lang="ru-RU" sz="1400" dirty="0" smtClean="0"/>
              <a:t>: кубики, лото, </a:t>
            </a:r>
            <a:r>
              <a:rPr lang="ru-RU" sz="1400" dirty="0" err="1" smtClean="0"/>
              <a:t>пазлы</a:t>
            </a:r>
            <a:r>
              <a:rPr lang="ru-RU" sz="1400" dirty="0" smtClean="0"/>
              <a:t> по теме проекта.</a:t>
            </a:r>
          </a:p>
          <a:p>
            <a:r>
              <a:rPr lang="ru-RU" sz="1400" b="1" dirty="0" smtClean="0"/>
              <a:t>Игра-драматизация</a:t>
            </a:r>
            <a:r>
              <a:rPr lang="ru-RU" sz="1400" dirty="0" smtClean="0"/>
              <a:t> «Два весёлых гуся», «Весёлый концерт».</a:t>
            </a:r>
          </a:p>
          <a:p>
            <a:r>
              <a:rPr lang="ru-RU" sz="1400" b="1" dirty="0" smtClean="0"/>
              <a:t>Сюжетно-ролевые игры:</a:t>
            </a:r>
            <a:r>
              <a:rPr lang="ru-RU" sz="1400" dirty="0" smtClean="0"/>
              <a:t> «Путешествие к бабушке в деревню». «Семья» - мне на день рожденье подарили котёнка (щенка).   «На ферме».</a:t>
            </a:r>
          </a:p>
          <a:p>
            <a:r>
              <a:rPr lang="ru-RU" sz="1400" b="1" dirty="0" smtClean="0"/>
              <a:t>Конструкторские игры</a:t>
            </a:r>
            <a:r>
              <a:rPr lang="ru-RU" sz="1400" dirty="0" smtClean="0"/>
              <a:t>: строительство «Скотный двор», «Конура для собаки», «</a:t>
            </a:r>
            <a:r>
              <a:rPr lang="ru-RU" sz="1400" dirty="0" err="1" smtClean="0"/>
              <a:t>Загончик</a:t>
            </a:r>
            <a:r>
              <a:rPr lang="ru-RU" sz="1400" dirty="0" smtClean="0"/>
              <a:t> для Бурёнки».</a:t>
            </a:r>
          </a:p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59988" y="1603717"/>
            <a:ext cx="8750104" cy="4573246"/>
          </a:xfrm>
        </p:spPr>
        <p:txBody>
          <a:bodyPr/>
          <a:lstStyle/>
          <a:p>
            <a:r>
              <a:rPr lang="ru-RU" b="1" dirty="0" smtClean="0"/>
              <a:t>Содержание деятельности родителей: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-Помощь педагогам в организации развивающей предметно-пространственной среды: </a:t>
            </a:r>
          </a:p>
          <a:p>
            <a:pPr>
              <a:buNone/>
            </a:pPr>
            <a:r>
              <a:rPr lang="ru-RU" dirty="0" smtClean="0"/>
              <a:t>-изготовление животных и их детенышей</a:t>
            </a:r>
          </a:p>
          <a:p>
            <a:pPr>
              <a:buNone/>
            </a:pPr>
            <a:r>
              <a:rPr lang="ru-RU" dirty="0" smtClean="0"/>
              <a:t>- выставка художественной литературы,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</a:t>
            </a:r>
            <a:r>
              <a:rPr lang="ru-RU" b="1" dirty="0" smtClean="0"/>
              <a:t> «Раз овечка, два овечка»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0168" y="1222325"/>
            <a:ext cx="3573193" cy="267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Computer\Desktop\Новая папка (2)\IMG_20191105_1556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89857" y="1180122"/>
            <a:ext cx="3506504" cy="2629878"/>
          </a:xfrm>
          <a:prstGeom prst="rect">
            <a:avLst/>
          </a:prstGeom>
          <a:noFill/>
        </p:spPr>
      </p:pic>
      <p:pic>
        <p:nvPicPr>
          <p:cNvPr id="1028" name="Picture 4" descr="C:\Users\Computer\Desktop\Новая папка (2)\IMG_20191105_1556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44394" y="3911375"/>
            <a:ext cx="3601329" cy="2700997"/>
          </a:xfrm>
          <a:prstGeom prst="rect">
            <a:avLst/>
          </a:prstGeom>
          <a:noFill/>
        </p:spPr>
      </p:pic>
      <p:pic>
        <p:nvPicPr>
          <p:cNvPr id="1029" name="Picture 5" descr="C:\Users\Computer\Desktop\Новая папка (2)\IMG_20191105_1556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5211" y="3883242"/>
            <a:ext cx="3559127" cy="266934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026" name="Picture 2" descr="C:\Users\Computer\Desktop\Новая папка (2)\IMG_20191105_1558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10232" y="1359605"/>
            <a:ext cx="2614953" cy="3486604"/>
          </a:xfrm>
          <a:prstGeom prst="rect">
            <a:avLst/>
          </a:prstGeom>
          <a:noFill/>
        </p:spPr>
      </p:pic>
      <p:pic>
        <p:nvPicPr>
          <p:cNvPr id="1027" name="Picture 3" descr="C:\Users\Computer\Desktop\Новая папка (2)\IMG_20191105_1558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95263" y="2305315"/>
            <a:ext cx="2520950" cy="3361266"/>
          </a:xfrm>
          <a:prstGeom prst="rect">
            <a:avLst/>
          </a:prstGeom>
          <a:noFill/>
        </p:spPr>
      </p:pic>
      <p:pic>
        <p:nvPicPr>
          <p:cNvPr id="1028" name="Picture 4" descr="C:\Users\Computer\Desktop\Новая папка (2)\IMG_20191105_1558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3936" y="2356338"/>
            <a:ext cx="2699718" cy="3599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050" name="Picture 2" descr="C:\Users\Computer\Desktop\Новая папка (2)\IMG_20191105_1559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25849" y="1334558"/>
            <a:ext cx="3263504" cy="4351338"/>
          </a:xfrm>
          <a:prstGeom prst="rect">
            <a:avLst/>
          </a:prstGeom>
          <a:noFill/>
        </p:spPr>
      </p:pic>
      <p:pic>
        <p:nvPicPr>
          <p:cNvPr id="2051" name="Picture 3" descr="C:\Users\Computer\Desktop\Новая папка (2)\IMG_20191105_16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31934" y="1388533"/>
            <a:ext cx="3276600" cy="4368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076" name="Picture 4" descr="C:\Users\Computer\Desktop\Новая папка (2)\IMG_20191105_160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15068" y="1021027"/>
            <a:ext cx="6625696" cy="49692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6342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smtClean="0"/>
              <a:t>Рисование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«Козленок»</a:t>
            </a:r>
            <a:r>
              <a:rPr lang="ru-RU" dirty="0" smtClean="0"/>
              <a:t> (рисование методом «тычка»)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4098" name="Picture 2" descr="C:\Users\Computer\Desktop\Новая папка (2)\IMG_20191108_0943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8969" y="2167995"/>
            <a:ext cx="2950898" cy="3934531"/>
          </a:xfrm>
          <a:prstGeom prst="rect">
            <a:avLst/>
          </a:prstGeom>
          <a:noFill/>
        </p:spPr>
      </p:pic>
      <p:pic>
        <p:nvPicPr>
          <p:cNvPr id="4099" name="Picture 3" descr="C:\Users\Computer\Desktop\Новая папка (2)\IMG_20191108_095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56203" y="2302933"/>
            <a:ext cx="2895600" cy="3860800"/>
          </a:xfrm>
          <a:prstGeom prst="rect">
            <a:avLst/>
          </a:prstGeom>
          <a:noFill/>
        </p:spPr>
      </p:pic>
      <p:pic>
        <p:nvPicPr>
          <p:cNvPr id="4100" name="Picture 4" descr="C:\Users\Computer\Desktop\Новая папка (2)\IMG_20191108_0950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1935" y="2308577"/>
            <a:ext cx="2904066" cy="387208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5122" name="Picture 2" descr="C:\Users\Computer\Desktop\Новая папка (2)\IMG_20191108_094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5715" y="1489515"/>
            <a:ext cx="3121885" cy="4162513"/>
          </a:xfrm>
          <a:prstGeom prst="rect">
            <a:avLst/>
          </a:prstGeom>
          <a:noFill/>
        </p:spPr>
      </p:pic>
      <p:pic>
        <p:nvPicPr>
          <p:cNvPr id="5123" name="Picture 3" descr="C:\Users\Computer\Desktop\Новая папка (2)\IMG_20191108_0949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77937" y="1464736"/>
            <a:ext cx="3276597" cy="43687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55933" cy="241194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Речевое развитие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    Рассматривание картины </a:t>
            </a:r>
            <a:br>
              <a:rPr lang="ru-RU" b="1" dirty="0" smtClean="0"/>
            </a:br>
            <a:r>
              <a:rPr lang="ru-RU" b="1" dirty="0" smtClean="0"/>
              <a:t>«Коза с козлятами».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146" name="Picture 2" descr="C:\Users\Computer\Desktop\Новая папка (2)\IMG_20191108_092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5600" y="2714145"/>
            <a:ext cx="3217333" cy="2975454"/>
          </a:xfrm>
          <a:prstGeom prst="rect">
            <a:avLst/>
          </a:prstGeom>
          <a:noFill/>
        </p:spPr>
      </p:pic>
      <p:pic>
        <p:nvPicPr>
          <p:cNvPr id="6147" name="Picture 3" descr="C:\Users\Computer\Desktop\Новая папка (2)\IMG_20191108_0927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5200" y="2716040"/>
            <a:ext cx="3149599" cy="3142257"/>
          </a:xfrm>
          <a:prstGeom prst="rect">
            <a:avLst/>
          </a:prstGeom>
          <a:noFill/>
        </p:spPr>
      </p:pic>
      <p:pic>
        <p:nvPicPr>
          <p:cNvPr id="7" name="Picture 2" descr="C:\Users\Computer\Desktop\Новая папка (2)\IMG_20191108_0927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8533" y="2710009"/>
            <a:ext cx="2938090" cy="30303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068" y="1117600"/>
            <a:ext cx="4555066" cy="348826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•социальный, познавательно-творческий;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•краткосрочный;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•групповой</a:t>
            </a:r>
            <a:r>
              <a:rPr lang="ru-RU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7200" y="2472267"/>
            <a:ext cx="4402667" cy="2942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 воспитатель группы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•дети второй младшей группы (возраст детей 3-4 года);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•родители.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870875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7172" name="Picture 4" descr="C:\Users\Computer\Desktop\Новая папка (2)\IMG_20191108_0929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355957" y="90984"/>
            <a:ext cx="2800152" cy="3733535"/>
          </a:xfrm>
          <a:prstGeom prst="rect">
            <a:avLst/>
          </a:prstGeom>
          <a:noFill/>
        </p:spPr>
      </p:pic>
      <p:pic>
        <p:nvPicPr>
          <p:cNvPr id="7173" name="Picture 5" descr="C:\Users\Computer\Desktop\Новая папка (2)\IMG_20191108_093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39066" y="3602567"/>
            <a:ext cx="3843867" cy="2882900"/>
          </a:xfrm>
          <a:prstGeom prst="rect">
            <a:avLst/>
          </a:prstGeom>
          <a:noFill/>
        </p:spPr>
      </p:pic>
      <p:pic>
        <p:nvPicPr>
          <p:cNvPr id="7174" name="Picture 6" descr="C:\Users\Computer\Desktop\Новая папка (2)\IMG_20191108_0931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2270" y="541868"/>
            <a:ext cx="3911598" cy="2933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9528" y="1234782"/>
            <a:ext cx="2372650" cy="316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157" y="2321170"/>
            <a:ext cx="2417661" cy="322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80869" y="1400474"/>
            <a:ext cx="2646011" cy="3528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2574" y="1308294"/>
            <a:ext cx="2923498" cy="389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83909" y="1350498"/>
            <a:ext cx="2957037" cy="394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3090" y="1122240"/>
            <a:ext cx="3852805" cy="288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08430" y="1213730"/>
            <a:ext cx="3877473" cy="290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32521" y="2883876"/>
            <a:ext cx="2463646" cy="3284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3888" y="1223889"/>
            <a:ext cx="10129911" cy="495307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Заключительный этап. Результат проекта.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результате проведенной работы дошкольники понимают и знают: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•домашних животных  и их детенышей;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•где живут домашние животные, чем они питаются, как за ними ухаживать;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•как относиться к домашним животным (привитие чувства любви и бережного отношения).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также отмечено: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•развитие у детей устойчивого интереса к представителям животного мира – домашним животным;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•обогащение словарного запаса воспитанников;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•укрепление дружеских отношений между детьми;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•активное включение родителей в педагогический процесс группы;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•укрепление взаимосвязи: родитель-ребенок-педагог</a:t>
            </a:r>
            <a:r>
              <a:rPr lang="ru-RU" dirty="0" smtClean="0"/>
              <a:t>;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7848" y="1650669"/>
            <a:ext cx="3876304" cy="69316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Спасибо!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07005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805" y="1876301"/>
            <a:ext cx="7338952" cy="4073237"/>
          </a:xfrm>
        </p:spPr>
        <p:txBody>
          <a:bodyPr/>
          <a:lstStyle/>
          <a:p>
            <a:r>
              <a:rPr lang="ru-RU" b="1" dirty="0" smtClean="0"/>
              <a:t>Цель проекта:</a:t>
            </a:r>
            <a:r>
              <a:rPr lang="ru-RU" dirty="0" smtClean="0"/>
              <a:t> дать детям представление о домашних животных и их детёнышах, их внешнем виде, повадках, роли животных в жизни человека. Познакомить детей с местом их проживания. Воспитывать любовь, уважение и заботливое отношение к домашним животным.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387155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4667" y="982133"/>
            <a:ext cx="5486400" cy="499115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проекта.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с детьми показали, что ребята нашей группы не имеют достаточных знаний о домашних животных и их детёнышах. Дети неправильно называют детенышей домашних животных, но при этом проявляют интерес к ним. Разнообразные ситуации общения с домашними животными дают большой запас представлений об их особенностях, повадках, пробуждают интерес, любознательность, формируют навыки взаимодействия с ними.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5124" name="Picture 4" descr="https://pickimage.ru/wp-content/uploads/images/detskie/animal/zhivotni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1067" y="1493038"/>
            <a:ext cx="3268133" cy="4159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3146109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066800"/>
            <a:ext cx="6282267" cy="518141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Задачи  :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1.Уточнить, расширить представления детей о домашних животных и их детенышах, их внешнем виде и образе жизни (корова- телята, свинья- поросята,  лошадь- жеребята,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куры-цыплята;об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особенностях поведения, чем питаются, какую пользу приносят).</a:t>
            </a:r>
          </a:p>
          <a:p>
            <a:pPr>
              <a:lnSpc>
                <a:spcPct val="120000"/>
              </a:lnSpc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2.Развивать связную речь воспитанников, мышление, любознательность, воображение, обогащать словарный запас.</a:t>
            </a:r>
          </a:p>
          <a:p>
            <a:pPr>
              <a:lnSpc>
                <a:spcPct val="120000"/>
              </a:lnSpc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3.Развивать познавательную активность.  </a:t>
            </a:r>
          </a:p>
          <a:p>
            <a:pPr>
              <a:lnSpc>
                <a:spcPct val="120000"/>
              </a:lnSpc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4.Развивать продуктивную деятельность детей: совершенствовать навыки и умения в рисовании, лепке, аппликации; развивать творческие способности.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5.Развивать у детей эмоциональную отзывчивость.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6.Воспитывать гуманное отношение к животным.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4098" name="Picture 2" descr="https://ds05.infourok.ru/uploads/ex/0d38/00008267-18cefecf/hello_html_67f7167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9043" y="2920471"/>
            <a:ext cx="3256403" cy="3192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9691228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134533"/>
            <a:ext cx="6112933" cy="504243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для родителей: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1.Участвовать вместе с детьми в решении задач проекта.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2.Развивать эмоциональную сферу дошкольников.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3.Развивать творческие способности детей.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4.Совершенствовать навыки общения с детьми.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5.Помощь и участие в реализации проекта, жизни группы.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3554" name="Picture 2" descr="https://cstor.nn2.ru/blog/data/blog/2018-07/1601930_15318079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77697" y="2756429"/>
            <a:ext cx="4172436" cy="34242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2400" y="1253067"/>
            <a:ext cx="5181600" cy="171026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Итоговое мероприятие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сюжетная игра «У бабушки в деревне»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4578" name="Picture 2" descr="http://nii-evrika.ru/wp-content/uploads/2017/11/%D0%A4%D0%B5%D1%80%D0%BC%D0%B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53442" y="2244461"/>
            <a:ext cx="4975225" cy="3731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90133" y="1456267"/>
            <a:ext cx="7264400" cy="4720696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Ожидаемые результаты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детей будет сформулировано понятие домашние животные. Дети будут правильно называть животных и их детёнышей. Знать чем они питаются. Как надо за ними ухаживать. Какую пользу они приносят людям. Повысится познавательный интерес к животным, появится желание заботиться о них.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Расширятся коммуникативные и творческие способности детей. Обогатится словарный запас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станут участниками образовательного процесса.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1200" y="321733"/>
            <a:ext cx="8195733" cy="298026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1.Подготовительный этап: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1.Определение педагогом темы, целей и задач, содержания проекта.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3.Обсуждение с родителями темы проекта, этапов его реализации.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4.Определение содержания деятельности всех участников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F407E-7D70-4C99-9CF0-52D2151A2353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6743" y="2902858"/>
            <a:ext cx="3429000" cy="296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0750" y="2931886"/>
            <a:ext cx="3102990" cy="26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49285" y="2975428"/>
            <a:ext cx="2699146" cy="294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416</Words>
  <Application>Microsoft Office PowerPoint</Application>
  <PresentationFormat>Произвольный</PresentationFormat>
  <Paragraphs>83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Проект  «На лугу пасутся КО»</vt:lpstr>
      <vt:lpstr> Тип проекта: •социальный, познавательно-творческий; •краткосрочный; •групповой.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Аппликация «Раз овечка, два овечка» </vt:lpstr>
      <vt:lpstr>Слайд 14</vt:lpstr>
      <vt:lpstr>Слайд 15</vt:lpstr>
      <vt:lpstr>Слайд 16</vt:lpstr>
      <vt:lpstr>Рисование   «Козленок» (рисование методом «тычка»)</vt:lpstr>
      <vt:lpstr>Слайд 18</vt:lpstr>
      <vt:lpstr>Речевое развитие         Рассматривание картины  «Коза с козлятами». </vt:lpstr>
      <vt:lpstr>Слайд 20</vt:lpstr>
      <vt:lpstr>Слайд 21</vt:lpstr>
      <vt:lpstr>Слайд 22</vt:lpstr>
      <vt:lpstr>Слайд 23</vt:lpstr>
      <vt:lpstr>Слайд 24</vt:lpstr>
      <vt:lpstr>Спасибо!</vt:lpstr>
    </vt:vector>
  </TitlesOfParts>
  <Company>УчебныеПрезентации.рф;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УчебныеПрезентации.рф</dc:creator>
  <cp:lastModifiedBy>Computer</cp:lastModifiedBy>
  <cp:revision>30</cp:revision>
  <dcterms:created xsi:type="dcterms:W3CDTF">2017-04-24T17:55:51Z</dcterms:created>
  <dcterms:modified xsi:type="dcterms:W3CDTF">2019-12-13T13:03:26Z</dcterms:modified>
</cp:coreProperties>
</file>