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8" r:id="rId5"/>
    <p:sldId id="267" r:id="rId6"/>
    <p:sldId id="266" r:id="rId7"/>
    <p:sldId id="270" r:id="rId8"/>
    <p:sldId id="271" r:id="rId9"/>
    <p:sldId id="272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" y="0"/>
            <a:ext cx="91401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Развитие  ребенка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3707904" y="3408879"/>
            <a:ext cx="4248472" cy="3095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63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 НЕДЕЛЬ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Пальцы на руках и ногах уже имеют ногти.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Малыш начинает двигаться в животе матери. Но она этого пока ещё не чувствует.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Сердцебиение ребёнка может быть услышано специальным стетоскопом.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Присутствуют все важные органы человека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Продолжают развиваться мышцы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32048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 НЕДЕЛЬ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Ребёнок начинает глотать, почки производят мочу, кровь образуется внутри костей.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Сформировавшиеся мышцы позволяют ребёнку делать полные движения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Сформированы веки малыша.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определить пол ребёнка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32048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 НЕДЕЛЬ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Сформирована голова, руки и ноги человека.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ребёнка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выглядет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прозрачной.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Начинают расти волосы на голове ребёнка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Движения малыша становятся всё более скоординированные.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320480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 НЕДЕЛЬ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ребёнка розовая, хорошо видны ушки.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Хорошо видны все части тела и лицо ребёнка.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Малыш может моргать, производит хватательные движения и открывает ротик.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Продолжает активно толкаться в животе мамы.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187904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Все системы органов уже сформированы, и начинается период их роста.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плода покрыта специальной защитной смазкой.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Появляются дыхательные движения, однако, их недостаточно для выполнения нормальной функции легких.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 этому времени мать начинает ощущать движения плода.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 ребенка возможно определить с помощью УЗИ.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39248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Развиваются пальчики, появляется некоторое количество волос на головке и тельце.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сосет пальчик и становится более подвижным.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Это период быстрого развития головного мозга.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Сердцебиение плода можно выслушать при помощи стетоскопа.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Начинают работать почки.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Однако, у ребенка, появившегося на свет в этот срок, все еще мало шансов выжить вне утробы матери.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392488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2028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 НЕДЕЛИ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4316288" cy="5328592"/>
          </a:xfrm>
        </p:spPr>
        <p:txBody>
          <a:bodyPr>
            <a:noAutofit/>
          </a:bodyPr>
          <a:lstStyle/>
          <a:p>
            <a:pPr lvl="0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Происходит окостенение слуховых косточек, которые теперь способны проводить звуки. </a:t>
            </a:r>
          </a:p>
          <a:p>
            <a:pPr lvl="0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Ребенок слышит маму: ее дыхание, биение сердца и голос. </a:t>
            </a:r>
          </a:p>
          <a:p>
            <a:pPr lvl="0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Начинают формироваться жировые отложения. </a:t>
            </a:r>
          </a:p>
          <a:p>
            <a:pPr lvl="0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Это период интенсивной прибавки в весе. </a:t>
            </a:r>
          </a:p>
          <a:p>
            <a:pPr lvl="0"/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Легкие развиваются настолько, что ребенок может выжить вне утробы матери, но лишь в условиях палаты интенсивной терапии. 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У таких детей возможны расстройства функционирования органов, что требует длительного нахождения в палате интенсивной терапии.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392488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24 НЕДЕЛИ БЕРЕМЕННОСТИ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реагирует как на внешние звуки, так и на звуки, возникающие внутри матки. 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Улучшаются рефлекторные движения, а движения тела становятся более сильными.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Продолжают свое развитие легкие.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теперь засыпает и просыпается.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становится красноватой и покрывается морщинками и тонкими волосиками.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Приблизительно восемь из десяти детей, рождающихся в этот срок, выживают (в палатах ИТ)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437721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26 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Губы и ротик становятся более чувствительными.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Глазки приоткрываются и способны воспринимать свет.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Характеристики мозговых импульсов сравнимы с таковыми у  доношенных детей.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Около девяти из десяти родившихся на этом сроке детей продолжают жить (в палатах ИТ).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39248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28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Легкие способны дышать обычным воздухом, но помощь медиков все еще требуется.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открывает и закрывает глазки, сосет пальчик, плачет и отвечает на внешние звуки.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Ритмичное дыхание и температура тела контролируются головным мозгом (центральной нервной системой).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 все дети, родившиеся с этими сроками, продолжают жить (с помощью медиков).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28200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Процесс оплодотворения яйцеклетки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20" y="1700808"/>
            <a:ext cx="417646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617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утолщается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розовеет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Увеличивается степень контактов между нервными клетками мозга.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Примерно с этого срока ребенок быстро растет.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 все дети, родившиеся в этот срок, выживают (с помощью медиков).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32048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 НЕДЕЛИ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Ушки приобретают свою форму.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Глазки открыты во время бодрствования, а во время сна закрыты.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Кожа ребенка гладкая и розовая.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 все дети, родившиеся в этот срок, живут (только некоторым необходима медицинская помощь).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464496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34 НЕДЕЛИ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Волосы на голове становятся шелковистыми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Нарастает тонус мышц, и ребенок способен поворачивать и поднимать голову.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 все родившиеся в этот срок дети продолжают жить.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96752"/>
            <a:ext cx="406598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Легкие развиты.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Развивается хватательный рефлекс.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реагирует на источник света.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Почти все дети, родившиеся в этот срок, жизнеспособны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4354016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38 НЕДЕЛЬ БЕРЕМЕННОСТИ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Рост ребенка (от головы до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ягодичек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составляет 30см, а полный рост – до 50см,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вес – от 2,6 до 4кг.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К моменту рождения у ребенка развиты более чем 70 разнообразных автоматических рефлекторных движений, необходимых для выживания.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достаточно развит и подготовлен к рождению.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3924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95536" y="1196752"/>
            <a:ext cx="4038600" cy="5014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16016" y="980728"/>
            <a:ext cx="4320480" cy="5330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7544" y="1484784"/>
            <a:ext cx="820891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8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Arial Black" pitchFamily="34" charset="0"/>
              </a:rPr>
              <a:t>Зигота: </a:t>
            </a:r>
            <a:endParaRPr lang="ru-RU" sz="5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latin typeface="Arial Black" pitchFamily="34" charset="0"/>
              </a:rPr>
              <a:t>Так происходит </a:t>
            </a:r>
            <a:r>
              <a:rPr lang="ru-RU" b="1" dirty="0" smtClean="0">
                <a:latin typeface="Arial Black" pitchFamily="34" charset="0"/>
              </a:rPr>
              <a:t>оплодотворение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как происходит оплодотворение, оплодотворение яйцеклет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432048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Первые сутки после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оплодотворения</a:t>
            </a:r>
          </a:p>
          <a:p>
            <a:pPr marL="0" indent="0">
              <a:buNone/>
            </a:pP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Вторые сутки после </a:t>
            </a: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оплодотворения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C00000"/>
                </a:solidFill>
                <a:latin typeface="Arial Black" pitchFamily="34" charset="0"/>
              </a:rPr>
              <a:t>Деление </a:t>
            </a:r>
            <a:r>
              <a:rPr lang="ru-RU" b="1" u="sng" dirty="0" smtClean="0">
                <a:solidFill>
                  <a:srgbClr val="C00000"/>
                </a:solidFill>
                <a:latin typeface="Arial Black" pitchFamily="34" charset="0"/>
              </a:rPr>
              <a:t>продолжается</a:t>
            </a:r>
            <a:endParaRPr lang="ru-RU" b="1" u="sng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как происходит оплодотворение, оплодотворение яйцеклет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7158"/>
            <a:ext cx="4104456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как происходит оплодотворение, оплодотворение яйцеклетк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4032448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начало третьих суток после </a:t>
            </a:r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оплодотворения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" name="Рисунок 8" descr="как происходит оплодотворение, оплодотворение яйцеклетк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680520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как происходит оплодотворение, оплодотворение яйцеклетк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61454"/>
            <a:ext cx="3888432" cy="3135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Arial Black" pitchFamily="34" charset="0"/>
              </a:rPr>
              <a:t>4 НЕДЕЛИ БЕРЕМЕННОСТИ 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 ребёнка сформирована голова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Формируются сердце, ручки и ножки. Устанавливается кровообращение, которое видно на ультразвуке.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Формируется мозг и позвоночник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608512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НЕДЕЛЬ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Сердце теперь имеет четыре отделения.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Формируются пальчики на руках и ногах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Рефлекторная активность начинается с формирования мозга и нервной системы.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Начинают быть видны глаза, уши, челюсть; формируются лёгкие, желудок и печень.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3924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8523~1\AppData\Local\Temp\Rar$DI15.841\win_keywords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 НЕДЕЛЬ БЕРЕМЕННОСТИ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Присутствуют все важные части тела ребёнка, хотя они ещё не полностью сформированы.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Хорошо заметны глазки, уши, руки и ножки ребёнка.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Продолжают формироваться мышцы и скелет ребёнка.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Нервная система всё более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усовершенствовается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 descr="Беременность в картинках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320480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15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700</Words>
  <Application>Microsoft Office PowerPoint</Application>
  <PresentationFormat>Экран (4:3)</PresentationFormat>
  <Paragraphs>104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Развитие  ребенка</vt:lpstr>
      <vt:lpstr>Презентация PowerPoint</vt:lpstr>
      <vt:lpstr>Зигота: </vt:lpstr>
      <vt:lpstr>Презентация PowerPoint</vt:lpstr>
      <vt:lpstr>Презентация PowerPoint</vt:lpstr>
      <vt:lpstr>Презентация PowerPoint</vt:lpstr>
      <vt:lpstr>4 НЕДЕЛИ БЕРЕМЕННОСТИ </vt:lpstr>
      <vt:lpstr>6 НЕДЕЛЬ</vt:lpstr>
      <vt:lpstr>8 НЕДЕЛЬ БЕРЕМЕННОСТИ</vt:lpstr>
      <vt:lpstr>10 НЕДЕЛЬ БЕРЕМЕННОСТИ</vt:lpstr>
      <vt:lpstr>12 НЕДЕЛЬ БЕРЕМЕННОСТИ</vt:lpstr>
      <vt:lpstr>14 НЕДЕЛЬ БЕРЕМЕННОСТИ</vt:lpstr>
      <vt:lpstr>16 НЕДЕЛЬ БЕРЕМЕННОСТИ</vt:lpstr>
      <vt:lpstr>18 НЕДЕЛЬ БЕРЕМЕННОСТИ </vt:lpstr>
      <vt:lpstr>20 НЕДЕЛЬ БЕРЕМЕННОСТИ </vt:lpstr>
      <vt:lpstr>22 НЕДЕЛИ БЕРЕМЕННОСТИ </vt:lpstr>
      <vt:lpstr>24 НЕДЕЛИ БЕРЕМЕННОСТИ </vt:lpstr>
      <vt:lpstr>26 НЕДЕЛЬ БЕРЕМЕННОСТИ </vt:lpstr>
      <vt:lpstr>28 НЕДЕЛЬ БЕРЕМЕННОСТИ </vt:lpstr>
      <vt:lpstr>30 НЕДЕЛЬ БЕРЕМЕННОСТИ </vt:lpstr>
      <vt:lpstr>32 НЕДЕЛИ БЕРЕМЕННОСТИ </vt:lpstr>
      <vt:lpstr>34 НЕДЕЛИ БЕРЕМЕННОСТИ</vt:lpstr>
      <vt:lpstr>36 НЕДЕЛЬ БЕРЕМЕННОСТИ </vt:lpstr>
      <vt:lpstr>38 НЕДЕЛЬ БЕРЕМЕННОСТИ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ребенка</dc:title>
  <dc:creator>Александр</dc:creator>
  <cp:lastModifiedBy>Александр</cp:lastModifiedBy>
  <cp:revision>5</cp:revision>
  <dcterms:created xsi:type="dcterms:W3CDTF">2012-04-09T16:10:14Z</dcterms:created>
  <dcterms:modified xsi:type="dcterms:W3CDTF">2012-04-09T16:56:52Z</dcterms:modified>
</cp:coreProperties>
</file>