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2065-449D-4BF0-8BE1-A79C6E387282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E807-1074-4677-B892-E6D342D22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2065-449D-4BF0-8BE1-A79C6E387282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E807-1074-4677-B892-E6D342D22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2065-449D-4BF0-8BE1-A79C6E387282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E807-1074-4677-B892-E6D342D22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2065-449D-4BF0-8BE1-A79C6E387282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E807-1074-4677-B892-E6D342D22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2065-449D-4BF0-8BE1-A79C6E387282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E807-1074-4677-B892-E6D342D22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2065-449D-4BF0-8BE1-A79C6E387282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E807-1074-4677-B892-E6D342D22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2065-449D-4BF0-8BE1-A79C6E387282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E807-1074-4677-B892-E6D342D22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2065-449D-4BF0-8BE1-A79C6E387282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E807-1074-4677-B892-E6D342D22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2065-449D-4BF0-8BE1-A79C6E387282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E807-1074-4677-B892-E6D342D22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2065-449D-4BF0-8BE1-A79C6E387282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E807-1074-4677-B892-E6D342D22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2065-449D-4BF0-8BE1-A79C6E387282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EE807-1074-4677-B892-E6D342D22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D2065-449D-4BF0-8BE1-A79C6E387282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EE807-1074-4677-B892-E6D342D22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ла\Pictures\c7ea889073269a36346bb10188ef0ef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196753"/>
            <a:ext cx="6480720" cy="2403698"/>
          </a:xfrm>
        </p:spPr>
        <p:txBody>
          <a:bodyPr/>
          <a:lstStyle/>
          <a:p>
            <a:r>
              <a:rPr lang="ru-RU" dirty="0" smtClean="0"/>
              <a:t>Развитие ручной умелости у дошкольников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3886200"/>
            <a:ext cx="4280520" cy="1752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err="1" smtClean="0"/>
              <a:t>Поддубная</a:t>
            </a:r>
            <a:r>
              <a:rPr lang="ru-RU" dirty="0" smtClean="0"/>
              <a:t> С.В.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0756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ла\Pictures\wuq1aftYop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863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6996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images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5169"/>
            <a:ext cx="9144000" cy="682283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347864" y="3284984"/>
            <a:ext cx="45365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«Истоки способностей и дарований детей – на кончиках их пальцев. </a:t>
            </a:r>
          </a:p>
          <a:p>
            <a:r>
              <a:rPr lang="ru-RU" b="1" dirty="0" smtClean="0"/>
              <a:t>Чем больше уверенности в движениях детской руки, чем тоньше взаимодействие руки с орудием труда, сложнее движения, ярче творческая стихия детского разума. А чем больше мастерства в детской руке, тем ребенок умнее…»</a:t>
            </a:r>
          </a:p>
          <a:p>
            <a:r>
              <a:rPr lang="ru-RU" b="1" dirty="0" smtClean="0"/>
              <a:t>                                                                                         В.А.Сухомлинский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96519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Pictures\images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5121" y="0"/>
            <a:ext cx="9199122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1" y="1124744"/>
            <a:ext cx="424847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Развитие</a:t>
            </a:r>
          </a:p>
          <a:p>
            <a:r>
              <a:rPr lang="ru-RU" sz="3200" b="1" dirty="0" smtClean="0"/>
              <a:t> ручной активности  -</a:t>
            </a:r>
          </a:p>
          <a:p>
            <a:r>
              <a:rPr lang="ru-RU" sz="3200" b="1" dirty="0" smtClean="0"/>
              <a:t> это  развитие мелкой</a:t>
            </a:r>
          </a:p>
          <a:p>
            <a:r>
              <a:rPr lang="ru-RU" sz="3200" b="1" dirty="0" smtClean="0"/>
              <a:t> моторики,</a:t>
            </a:r>
          </a:p>
          <a:p>
            <a:r>
              <a:rPr lang="ru-RU" sz="3200" b="1" dirty="0" smtClean="0"/>
              <a:t> то есть развитие кисти руки </a:t>
            </a:r>
          </a:p>
          <a:p>
            <a:r>
              <a:rPr lang="ru-RU" sz="3200" b="1" dirty="0" smtClean="0"/>
              <a:t>и координации движений </a:t>
            </a:r>
          </a:p>
          <a:p>
            <a:r>
              <a:rPr lang="ru-RU" sz="3200" b="1" dirty="0" smtClean="0"/>
              <a:t>пальцев рук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ла\Pictures\732a0141d717a8e32ce2910856ce53f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63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лла\Pictures\S7VkllbPrS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3528392" cy="45125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Алла\Pictures\8sWNfnnF3R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933056"/>
            <a:ext cx="1261378" cy="1681839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4514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ла\Pictures\detskie-strizhk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39304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лла\Pictures\nintchdbpict000358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77072"/>
            <a:ext cx="3024336" cy="20162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Алла\Pictures\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9" y="1340768"/>
            <a:ext cx="3130818" cy="2088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7078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Users\User\Pictures\Без названия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256"/>
            <a:ext cx="9144000" cy="8199784"/>
          </a:xfrm>
          <a:prstGeom prst="rect">
            <a:avLst/>
          </a:prstGeom>
          <a:noFill/>
        </p:spPr>
      </p:pic>
      <p:pic>
        <p:nvPicPr>
          <p:cNvPr id="3074" name="Picture 2" descr="C:\Users\User\Pictures\53GW9-VMDh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988840"/>
            <a:ext cx="3096344" cy="2302189"/>
          </a:xfrm>
          <a:prstGeom prst="rect">
            <a:avLst/>
          </a:prstGeom>
          <a:noFill/>
        </p:spPr>
      </p:pic>
      <p:pic>
        <p:nvPicPr>
          <p:cNvPr id="3075" name="Picture 3" descr="C:\Users\User\Pictures\BtYd3S2zcS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691616" cy="2132856"/>
          </a:xfrm>
          <a:prstGeom prst="ellipse">
            <a:avLst/>
          </a:prstGeom>
          <a:noFill/>
        </p:spPr>
      </p:pic>
      <p:pic>
        <p:nvPicPr>
          <p:cNvPr id="3076" name="Picture 4" descr="C:\Users\User\Pictures\K-irbyTcPv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54521"/>
            <a:ext cx="3707904" cy="2115849"/>
          </a:xfrm>
          <a:prstGeom prst="ellipse">
            <a:avLst/>
          </a:prstGeom>
          <a:noFill/>
        </p:spPr>
      </p:pic>
      <p:pic>
        <p:nvPicPr>
          <p:cNvPr id="3077" name="Picture 5" descr="C:\Users\User\Pictures\TRi6BhqyDC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65738" y="1"/>
            <a:ext cx="3878262" cy="2204864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C:\Users\User\Pictures\images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91" y="0"/>
            <a:ext cx="9119109" cy="6830530"/>
          </a:xfrm>
          <a:prstGeom prst="rect">
            <a:avLst/>
          </a:prstGeom>
          <a:noFill/>
        </p:spPr>
      </p:pic>
      <p:pic>
        <p:nvPicPr>
          <p:cNvPr id="4099" name="Picture 3" descr="C:\Users\User\Pictures\VvimMQ4crn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844824"/>
            <a:ext cx="3096344" cy="2320101"/>
          </a:xfrm>
          <a:prstGeom prst="rect">
            <a:avLst/>
          </a:prstGeom>
          <a:noFill/>
        </p:spPr>
      </p:pic>
      <p:pic>
        <p:nvPicPr>
          <p:cNvPr id="4098" name="Picture 2" descr="C:\Users\User\Pictures\images (10).jpg"/>
          <p:cNvPicPr>
            <a:picLocks noChangeAspect="1" noChangeArrowheads="1"/>
          </p:cNvPicPr>
          <p:nvPr/>
        </p:nvPicPr>
        <p:blipFill>
          <a:blip r:embed="rId4" cstate="print"/>
          <a:srcRect l="48386" t="23286"/>
          <a:stretch>
            <a:fillRect/>
          </a:stretch>
        </p:blipFill>
        <p:spPr bwMode="auto">
          <a:xfrm>
            <a:off x="5364088" y="3645024"/>
            <a:ext cx="3168352" cy="2547547"/>
          </a:xfrm>
          <a:prstGeom prst="rect">
            <a:avLst/>
          </a:prstGeom>
          <a:noFill/>
        </p:spPr>
      </p:pic>
      <p:pic>
        <p:nvPicPr>
          <p:cNvPr id="4100" name="Picture 4" descr="C:\Users\User\Pictures\-UeXlguZvR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548680"/>
            <a:ext cx="3096344" cy="1786016"/>
          </a:xfrm>
          <a:prstGeom prst="ellipse">
            <a:avLst/>
          </a:prstGeom>
          <a:noFill/>
        </p:spPr>
      </p:pic>
      <p:pic>
        <p:nvPicPr>
          <p:cNvPr id="4101" name="Picture 5" descr="C:\Users\User\Pictures\vQ77TQMk7A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4293096"/>
            <a:ext cx="3391533" cy="2015877"/>
          </a:xfrm>
          <a:prstGeom prst="ellipse">
            <a:avLst/>
          </a:prstGeom>
          <a:noFill/>
        </p:spPr>
      </p:pic>
      <p:pic>
        <p:nvPicPr>
          <p:cNvPr id="4102" name="Picture 6" descr="C:\Users\User\Pictures\r6BNQozTks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2420888"/>
            <a:ext cx="2480671" cy="1440160"/>
          </a:xfrm>
          <a:prstGeom prst="ellipse">
            <a:avLst/>
          </a:prstGeom>
          <a:noFill/>
        </p:spPr>
      </p:pic>
      <p:pic>
        <p:nvPicPr>
          <p:cNvPr id="4103" name="Picture 7" descr="C:\Users\User\Pictures\l46Ey8G3x1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99592" y="764704"/>
            <a:ext cx="2504474" cy="1473924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9" name="Picture 9" descr="C:\Users\User\Pictures\Без названия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3120" y="0"/>
            <a:ext cx="9217121" cy="7029399"/>
          </a:xfrm>
          <a:prstGeom prst="rect">
            <a:avLst/>
          </a:prstGeom>
          <a:noFill/>
        </p:spPr>
      </p:pic>
      <p:pic>
        <p:nvPicPr>
          <p:cNvPr id="5123" name="Picture 3" descr="C:\Users\User\Pictures\4GML2WX_M9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04664"/>
            <a:ext cx="3618462" cy="2088232"/>
          </a:xfrm>
          <a:prstGeom prst="ellipse">
            <a:avLst/>
          </a:prstGeom>
          <a:noFill/>
        </p:spPr>
      </p:pic>
      <p:pic>
        <p:nvPicPr>
          <p:cNvPr id="5124" name="Picture 4" descr="C:\Users\User\Pictures\56I9j3kiL3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348880"/>
            <a:ext cx="2915816" cy="2318218"/>
          </a:xfrm>
          <a:prstGeom prst="rect">
            <a:avLst/>
          </a:prstGeom>
          <a:noFill/>
        </p:spPr>
      </p:pic>
      <p:pic>
        <p:nvPicPr>
          <p:cNvPr id="5125" name="Picture 5" descr="C:\Users\User\Pictures\F_UsXy3AcO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60648"/>
            <a:ext cx="3859701" cy="2232248"/>
          </a:xfrm>
          <a:prstGeom prst="ellipse">
            <a:avLst/>
          </a:prstGeom>
          <a:noFill/>
        </p:spPr>
      </p:pic>
      <p:pic>
        <p:nvPicPr>
          <p:cNvPr id="5126" name="Picture 6" descr="C:\Users\User\Pictures\j7D8owf9z-w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4725144"/>
            <a:ext cx="4000286" cy="2304256"/>
          </a:xfrm>
          <a:prstGeom prst="ellipse">
            <a:avLst/>
          </a:prstGeom>
          <a:noFill/>
        </p:spPr>
      </p:pic>
      <p:pic>
        <p:nvPicPr>
          <p:cNvPr id="5127" name="Picture 7" descr="C:\Users\User\Pictures\Uf5jF0qvlp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4725144"/>
            <a:ext cx="3894397" cy="234888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</TotalTime>
  <Words>83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Развитие ручной умелости у дошкольников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ручной умелости у дошкольников</dc:title>
  <dc:creator>Алла</dc:creator>
  <cp:lastModifiedBy>User</cp:lastModifiedBy>
  <cp:revision>32</cp:revision>
  <dcterms:created xsi:type="dcterms:W3CDTF">2019-12-11T06:40:23Z</dcterms:created>
  <dcterms:modified xsi:type="dcterms:W3CDTF">2019-12-13T11:59:55Z</dcterms:modified>
</cp:coreProperties>
</file>