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99" r:id="rId3"/>
    <p:sldId id="30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FFFF"/>
    <a:srgbClr val="FFCCFF"/>
    <a:srgbClr val="66CCFF"/>
    <a:srgbClr val="99FF66"/>
    <a:srgbClr val="66FF99"/>
    <a:srgbClr val="9966FF"/>
    <a:srgbClr val="FFCCCC"/>
    <a:srgbClr val="FF99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/>
    <p:restoredTop sz="86410" autoAdjust="0"/>
  </p:normalViewPr>
  <p:slideViewPr>
    <p:cSldViewPr>
      <p:cViewPr varScale="1">
        <p:scale>
          <a:sx n="76" d="100"/>
          <a:sy n="76" d="100"/>
        </p:scale>
        <p:origin x="1085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BBFCB-0158-4FEB-85F6-C72060960E0D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3E184-4C79-42D9-A8AF-02BAB7F7F7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1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99DDA-2B3A-419C-A4A7-1D4E82A9B469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C752C-CC58-426E-ADAE-BE06E8F27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584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421B-E756-40E5-A887-7B478BBB7C2B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14DF8-42A8-45DD-9F11-197A1AA8D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748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421B-E756-40E5-A887-7B478BBB7C2B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14DF8-42A8-45DD-9F11-197A1AA8D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308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421B-E756-40E5-A887-7B478BBB7C2B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14DF8-42A8-45DD-9F11-197A1AA8D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549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421B-E756-40E5-A887-7B478BBB7C2B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14DF8-42A8-45DD-9F11-197A1AA8D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184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421B-E756-40E5-A887-7B478BBB7C2B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14DF8-42A8-45DD-9F11-197A1AA8D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558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421B-E756-40E5-A887-7B478BBB7C2B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14DF8-42A8-45DD-9F11-197A1AA8D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207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421B-E756-40E5-A887-7B478BBB7C2B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14DF8-42A8-45DD-9F11-197A1AA8D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50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421B-E756-40E5-A887-7B478BBB7C2B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14DF8-42A8-45DD-9F11-197A1AA8D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18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421B-E756-40E5-A887-7B478BBB7C2B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14DF8-42A8-45DD-9F11-197A1AA8D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720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421B-E756-40E5-A887-7B478BBB7C2B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14DF8-42A8-45DD-9F11-197A1AA8D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897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F421B-E756-40E5-A887-7B478BBB7C2B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14DF8-42A8-45DD-9F11-197A1AA8D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3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F421B-E756-40E5-A887-7B478BBB7C2B}" type="datetimeFigureOut">
              <a:rPr lang="ru-RU" smtClean="0"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14DF8-42A8-45DD-9F11-197A1AA8D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113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16632"/>
            <a:ext cx="77103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«Самостоятельность </a:t>
            </a:r>
            <a:r>
              <a:rPr lang="ru-RU" sz="3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самообслуживание в жизни ребёнка»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58685" y="4814147"/>
            <a:ext cx="426929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Путинцева Нина Сергеевна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ОШ №220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Калиниского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Санкт-Петербурга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г.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94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8280920" cy="3888431"/>
          </a:xfrm>
          <a:solidFill>
            <a:srgbClr val="FFFFFF"/>
          </a:solidFill>
        </p:spPr>
        <p:txBody>
          <a:bodyPr>
            <a:noAutofit/>
          </a:bodyPr>
          <a:lstStyle/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20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предлагаем вам сегодня вместе с нами вспомнить, что такое самостоятельность и самообслуживание для детей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лет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 бесед с родителями выяснилось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что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не все родители  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придают серьезного значения воспитанию самостоятельности у детей и, считая их слишком маленькими, стараются все сделать за них сами. Другие, понимая значение воспитания самостоятельности в развитии ребенка, все же проявляют нетерпение и делают за ребенка то, с чем он может справиться сам.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Объясняют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они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это тем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что утром спешат на работу, а вечером устают и медлительность детей их раздражает.</a:t>
            </a:r>
            <a:r>
              <a:rPr lang="ru-RU" sz="2000" kern="50" dirty="0">
                <a:solidFill>
                  <a:prstClr val="black"/>
                </a:solidFill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11430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Comic Sans MS" panose="030F0702030302020204" pitchFamily="66" charset="0"/>
                <a:ea typeface="Times New Roman"/>
                <a:cs typeface="Times New Roman"/>
              </a:rPr>
              <a:t> </a:t>
            </a:r>
            <a:endParaRPr lang="ru-RU" sz="2000" dirty="0">
              <a:latin typeface="Comic Sans MS" panose="030F0702030302020204" pitchFamily="66" charset="0"/>
            </a:endParaRPr>
          </a:p>
        </p:txBody>
      </p:sp>
      <p:pic>
        <p:nvPicPr>
          <p:cNvPr id="14339" name="Picture 3" descr="C:\Users\Таня\Desktop\летний лагерь\ЛЮДИ игрушки\img7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869160"/>
            <a:ext cx="1403648" cy="164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55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99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788" y="312314"/>
            <a:ext cx="8208912" cy="5020684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615376"/>
            <a:ext cx="7848873" cy="328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В воспитании нет мелочей. Дети постоянно испытывают дефицит в общении с близкими взрослыми. И это нельзя не учитывать. Приучаясь жить заботами о других, малыш с раннего возраста приобретает ценные качества личности. И здесь мы лишний раз убеждаемся в том, что в воспитании нет </a:t>
            </a:r>
            <a:r>
              <a:rPr lang="ru-RU" sz="2000" dirty="0" smtClean="0">
                <a:latin typeface="Times New Roman"/>
                <a:ea typeface="Times New Roman"/>
              </a:rPr>
              <a:t>мелочей.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Вот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подошла к концу наша встреча. Взрослый мир назвал детей цветками жизни. Может отсюда, и возникли «детские сады»? </a:t>
            </a:r>
            <a:r>
              <a:rPr lang="ru-RU" sz="20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вот какими  мы их вырастим, чем вскормим и напитаем, зависит от нас с вами.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закончить мне хотелось бы такими словами: </a:t>
            </a: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Вместе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 многое сможем!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29211" y="4428843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Спасибо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 сотрудничество.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7" name="Picture 2" descr="G:\Звезды ЕВРАЗА\анимация разные\анимация\5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4850" y="5332998"/>
            <a:ext cx="6912768" cy="13752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905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3702</TotalTime>
  <Words>105</Words>
  <Application>Microsoft Office PowerPoint</Application>
  <PresentationFormat>Экран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SimSun</vt:lpstr>
      <vt:lpstr>Arial</vt:lpstr>
      <vt:lpstr>Calibri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Master</cp:lastModifiedBy>
  <cp:revision>178</cp:revision>
  <cp:lastPrinted>2019-12-13T10:34:05Z</cp:lastPrinted>
  <dcterms:created xsi:type="dcterms:W3CDTF">2014-04-21T12:13:05Z</dcterms:created>
  <dcterms:modified xsi:type="dcterms:W3CDTF">2019-12-13T12:29:23Z</dcterms:modified>
</cp:coreProperties>
</file>