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99FEE8-F1A1-46F5-A063-BDBB6730DF45}" type="datetimeFigureOut">
              <a:rPr lang="ru-RU" smtClean="0"/>
              <a:pPr/>
              <a:t>07.12.2019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FA14E0C-5F2C-413F-9F5C-0F9FCC3C85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МАОУСОШ № 37 г.Тюмени имени Героя Советского Союза Н.И.Кузнецова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933056"/>
            <a:ext cx="5328592" cy="187220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«Ил-2 Штурмовик»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Выполнил ученик 7 б класса </a:t>
            </a:r>
            <a:r>
              <a:rPr lang="ru-RU" dirty="0" err="1" smtClean="0"/>
              <a:t>Титлянов</a:t>
            </a:r>
            <a:r>
              <a:rPr lang="ru-RU" dirty="0" smtClean="0"/>
              <a:t> Кирилл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Приклеиваем на лист фанеры чертёжи Ил-2</a:t>
            </a:r>
            <a:endParaRPr lang="ru-RU" dirty="0"/>
          </a:p>
        </p:txBody>
      </p:sp>
      <p:pic>
        <p:nvPicPr>
          <p:cNvPr id="1026" name="Picture 2" descr="C:\Users\user\Desktop\кирилл\IMG_20191206_152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91472"/>
            <a:ext cx="7560840" cy="4282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Начинаем выпиливание самолёта </a:t>
            </a:r>
            <a:br>
              <a:rPr lang="ru-RU" dirty="0" smtClean="0"/>
            </a:br>
            <a:r>
              <a:rPr lang="ru-RU" dirty="0" smtClean="0"/>
              <a:t>Ил-2</a:t>
            </a:r>
            <a:endParaRPr lang="ru-RU" dirty="0"/>
          </a:p>
        </p:txBody>
      </p:sp>
      <p:pic>
        <p:nvPicPr>
          <p:cNvPr id="2050" name="Picture 2" descr="C:\Users\user\Desktop\кирилл\IMG_20191206_152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806489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 выпиливания деталей начинаем собирать поделку.</a:t>
            </a:r>
            <a:endParaRPr lang="ru-RU" dirty="0"/>
          </a:p>
        </p:txBody>
      </p:sp>
      <p:pic>
        <p:nvPicPr>
          <p:cNvPr id="3074" name="Picture 2" descr="C:\Users\user\Desktop\кирилл\IMG_20191206_1522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2249488"/>
            <a:ext cx="3394472" cy="4525962"/>
          </a:xfrm>
          <a:prstGeom prst="rect">
            <a:avLst/>
          </a:prstGeom>
          <a:noFill/>
        </p:spPr>
      </p:pic>
      <p:pic>
        <p:nvPicPr>
          <p:cNvPr id="3075" name="Picture 3" descr="C:\Users\user\Desktop\кирилл\IMG_20191206_1523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76872"/>
            <a:ext cx="3596208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Сборка почти закончена.</a:t>
            </a:r>
            <a:endParaRPr lang="ru-RU" dirty="0"/>
          </a:p>
        </p:txBody>
      </p:sp>
      <p:pic>
        <p:nvPicPr>
          <p:cNvPr id="4098" name="Picture 2" descr="C:\Users\user\Desktop\кирилл\IMG_20191206_1531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368" y="2249488"/>
            <a:ext cx="3243263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</a:t>
            </a:r>
            <a:endParaRPr lang="ru-RU" dirty="0"/>
          </a:p>
        </p:txBody>
      </p:sp>
      <p:pic>
        <p:nvPicPr>
          <p:cNvPr id="5123" name="Picture 3" descr="C:\Users\user\Desktop\кирилл\IMG_20191206_1532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243263" cy="4324350"/>
          </a:xfrm>
          <a:prstGeom prst="rect">
            <a:avLst/>
          </a:prstGeom>
          <a:noFill/>
        </p:spPr>
      </p:pic>
      <p:pic>
        <p:nvPicPr>
          <p:cNvPr id="5124" name="Picture 4" descr="C:\Users\user\Desktop\кирилл\IMG_20191206_153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180861"/>
            <a:ext cx="3271292" cy="4361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Videos\Ил-2-песочница-54985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7128791" cy="3675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1032</TotalTime>
  <Words>45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МАОУСОШ № 37 г.Тюмени имени Героя Советского Союза Н.И.Кузнецова</vt:lpstr>
      <vt:lpstr>Приклеиваем на лист фанеры чертёжи Ил-2</vt:lpstr>
      <vt:lpstr>Начинаем выпиливание самолёта  Ил-2</vt:lpstr>
      <vt:lpstr>После выпиливания деталей начинаем собирать поделку.</vt:lpstr>
      <vt:lpstr>Сборка почти закончена.</vt:lpstr>
      <vt:lpstr>готово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Сборка самолёта</dc:title>
  <dc:creator>user</dc:creator>
  <cp:lastModifiedBy>user</cp:lastModifiedBy>
  <cp:revision>21</cp:revision>
  <dcterms:created xsi:type="dcterms:W3CDTF">2019-12-06T10:38:59Z</dcterms:created>
  <dcterms:modified xsi:type="dcterms:W3CDTF">2019-12-07T04:02:04Z</dcterms:modified>
</cp:coreProperties>
</file>