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0"/>
  </p:notesMasterIdLst>
  <p:sldIdLst>
    <p:sldId id="265" r:id="rId2"/>
    <p:sldId id="257" r:id="rId3"/>
    <p:sldId id="258" r:id="rId4"/>
    <p:sldId id="259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26E88C-57DD-444C-9A43-01C09BBF6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02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B030C5-CE42-416D-8C7F-05FBA37071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1D729C-CC01-45A8-B9C5-9CD465D1A0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6A116-FF71-41D7-B7FE-7663C8D029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D98B40-3A54-4226-A642-AC4E30DD2C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0EA423-00AE-46E4-8F41-C99ED7CF44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663A7-3821-4667-92AD-A8539D3689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8EFAE1-9B53-419C-8983-CF7BE32523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BB305B-788F-47C8-AFA3-74D747D3F7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390A8-3F0B-4477-AE77-5A5B178F9F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352FE263-9B10-4487-9235-78532B30B0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5A46A-7654-4E84-A97C-8830F1B06C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A9B23AF-008C-4733-88D2-4951893A00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1012304"/>
          </a:xfrm>
        </p:spPr>
        <p:txBody>
          <a:bodyPr/>
          <a:lstStyle/>
          <a:p>
            <a:r>
              <a:rPr lang="ru-RU" b="1" i="1" dirty="0" smtClean="0"/>
              <a:t>Снежные Бури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7656" y="3933056"/>
            <a:ext cx="2696344" cy="1752600"/>
          </a:xfrm>
        </p:spPr>
        <p:txBody>
          <a:bodyPr>
            <a:normAutofit fontScale="92500"/>
          </a:bodyPr>
          <a:lstStyle/>
          <a:p>
            <a:pPr algn="r"/>
            <a:r>
              <a:rPr lang="ru-RU" sz="1600" dirty="0" smtClean="0"/>
              <a:t>Презентацию подготовил</a:t>
            </a:r>
          </a:p>
          <a:p>
            <a:pPr algn="r"/>
            <a:endParaRPr lang="ru-RU" sz="1600" dirty="0" smtClean="0"/>
          </a:p>
          <a:p>
            <a:pPr algn="r"/>
            <a:r>
              <a:rPr lang="ru-RU" sz="1600" dirty="0" smtClean="0"/>
              <a:t>Преподаватель:</a:t>
            </a:r>
          </a:p>
          <a:p>
            <a:pPr algn="r"/>
            <a:r>
              <a:rPr lang="ru-RU" sz="1600" dirty="0" smtClean="0"/>
              <a:t>Губанов Валерий</a:t>
            </a:r>
          </a:p>
          <a:p>
            <a:pPr algn="r"/>
            <a:r>
              <a:rPr lang="ru-RU" sz="1600" dirty="0" smtClean="0"/>
              <a:t>Леонидович</a:t>
            </a:r>
          </a:p>
          <a:p>
            <a:pPr algn="r"/>
            <a:r>
              <a:rPr lang="ru-RU" sz="1600" dirty="0" smtClean="0"/>
              <a:t>ГБПОУ ДЗМ «МК №5» ДЗМ</a:t>
            </a:r>
            <a:endParaRPr lang="ru-RU" sz="1600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36912"/>
            <a:ext cx="6264696" cy="41263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Снежные бури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600200"/>
            <a:ext cx="4630415" cy="4498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Одна из разновидностей урагана, характеризуется значительными скоростями ветра, что способствует перемещению по воздуху огромных масс снега, имеет сравнительно узкую полосу действия (до нескольких десятков километров).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Во время бури резко ухудшается видимость, может прерваться транспортное сообщение как внутригородское, так и междугородное.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Продолжительность бури колеблется от нескольких часов до нескольких суток.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>
              <a:latin typeface="Times New Roman" pitchFamily="18" charset="0"/>
            </a:endParaRPr>
          </a:p>
        </p:txBody>
      </p:sp>
      <p:pic>
        <p:nvPicPr>
          <p:cNvPr id="7" name="Рисунок 6" descr="0329_na_snow_days_att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556792"/>
            <a:ext cx="393643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Поражающие факторы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При снежных бурях происходят снежные заносы, метели, пурга или вьюга</a:t>
            </a:r>
          </a:p>
          <a:p>
            <a:r>
              <a:rPr lang="ru-RU" sz="2000" dirty="0" smtClean="0"/>
              <a:t>В результате снежных бурь создаются условия для обледенения; линии электропередач, линии связи, кровли зданий, различного рода опоры и конструкции, дороги и мосты покрываются льдом или мокрым снегом, что нередко вызывает их разрушение.</a:t>
            </a:r>
          </a:p>
          <a:p>
            <a:r>
              <a:rPr lang="ru-RU" sz="2000" dirty="0" smtClean="0"/>
              <a:t>Гололедные образования затрудняют движение автомобильного транспорта и пешеходов.</a:t>
            </a:r>
          </a:p>
          <a:p>
            <a:r>
              <a:rPr lang="ru-RU" sz="2000" dirty="0" smtClean="0"/>
              <a:t>Основным поражающим фактором таких стихийных бедствий является воздействие низкой температуры на организм человека, вызывающие обморожение, а иногда и замерзание.</a:t>
            </a:r>
          </a:p>
          <a:p>
            <a:r>
              <a:rPr lang="ru-RU" sz="2000" dirty="0" smtClean="0"/>
              <a:t>Из-за сильного ветра, тысячи деревьев были вырваны с корнем. </a:t>
            </a:r>
          </a:p>
          <a:p>
            <a:r>
              <a:rPr lang="ru-RU" sz="2000" dirty="0" smtClean="0"/>
              <a:t>Нередко последствием снежных бурь является гибель крупного рогатого скота и разрушение сельскохозяйственных угодий.</a:t>
            </a:r>
          </a:p>
          <a:p>
            <a:endParaRPr lang="ru-RU" sz="1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Последствия снежных бурь.</a:t>
            </a:r>
            <a:endParaRPr lang="ru-RU" dirty="0"/>
          </a:p>
        </p:txBody>
      </p:sp>
      <p:pic>
        <p:nvPicPr>
          <p:cNvPr id="4" name="Содержимое 3" descr="1296803786_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3600400" cy="2417240"/>
          </a:xfrm>
        </p:spPr>
      </p:pic>
      <p:pic>
        <p:nvPicPr>
          <p:cNvPr id="5" name="Рисунок 4" descr="article-1352438-0D0510EB000005DC-589_1024x615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005064"/>
            <a:ext cx="4452104" cy="2673871"/>
          </a:xfrm>
          <a:prstGeom prst="rect">
            <a:avLst/>
          </a:prstGeom>
        </p:spPr>
      </p:pic>
      <p:pic>
        <p:nvPicPr>
          <p:cNvPr id="6" name="Рисунок 5" descr="usa-blizzard-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484784"/>
            <a:ext cx="3491880" cy="2123598"/>
          </a:xfrm>
          <a:prstGeom prst="rect">
            <a:avLst/>
          </a:prstGeom>
        </p:spPr>
      </p:pic>
      <p:pic>
        <p:nvPicPr>
          <p:cNvPr id="7" name="Рисунок 6" descr="20181210065941-42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789040"/>
            <a:ext cx="3888432" cy="29163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Предупреждающие меры.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При возможной снежной буре производится предупреждение населения.</a:t>
            </a:r>
          </a:p>
          <a:p>
            <a:r>
              <a:rPr lang="ru-RU" sz="1800" dirty="0" smtClean="0"/>
              <a:t>Плотно закрыть окна, двери, чердачные люки и вентиляционные отверстия.</a:t>
            </a:r>
          </a:p>
          <a:p>
            <a:r>
              <a:rPr lang="ru-RU" sz="1800" dirty="0" smtClean="0"/>
              <a:t>Стекла окон оклеить бумажными лентами, закройте ставнями или щитами.</a:t>
            </a:r>
          </a:p>
          <a:p>
            <a:r>
              <a:rPr lang="ru-RU" sz="1800" dirty="0" smtClean="0"/>
              <a:t>Подготовить двухсуточный запас воды и пищи, запасы медикаментов, средств автономного освещения (фонари, керосиновые лампы, свечи), походную плитку, радиоприемник на батарейках. Подготовьтесь к возможному отключению электроэнергии.</a:t>
            </a:r>
          </a:p>
          <a:p>
            <a:r>
              <a:rPr lang="ru-RU" sz="1800" dirty="0" smtClean="0"/>
              <a:t>Убрать с балконов и подоконников вещи, которые могут быть захвачены воздушным потоком.</a:t>
            </a:r>
          </a:p>
          <a:p>
            <a:r>
              <a:rPr lang="ru-RU" sz="1800" dirty="0" smtClean="0"/>
              <a:t>Включить радиоприемники и телевизоры – по ним может поступить новая важная информация.</a:t>
            </a:r>
          </a:p>
          <a:p>
            <a:r>
              <a:rPr lang="ru-RU" sz="1800" dirty="0" smtClean="0"/>
              <a:t>Перейти из легких построек в более прочные здания. Подготовьте инструмент для уборки снега.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Действия при снежной буре, сильной метели и заноса.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Лишь в исключительных случаях выходить из зданий.</a:t>
            </a:r>
          </a:p>
          <a:p>
            <a:r>
              <a:rPr lang="ru-RU" sz="1800" dirty="0" smtClean="0"/>
              <a:t>Запрещается выходить в одиночку. Сообщите членам семьи или соседям, куда Вы идете и когда вернетесь.</a:t>
            </a:r>
          </a:p>
          <a:p>
            <a:r>
              <a:rPr lang="ru-RU" sz="1800" dirty="0" smtClean="0"/>
              <a:t>В автомобиле можно двигаться только по большим дорогам и шоссе.</a:t>
            </a:r>
          </a:p>
          <a:p>
            <a:r>
              <a:rPr lang="ru-RU" sz="1800" dirty="0" smtClean="0"/>
              <a:t>При выходе из машины не отходить от нее за пределы видимости.</a:t>
            </a:r>
          </a:p>
          <a:p>
            <a:r>
              <a:rPr lang="ru-RU" sz="1800" dirty="0" smtClean="0"/>
              <a:t>Остановившись на дороге, подать сигнал тревоги прерывистыми гудками, поднимите капот или повесьте яркую ткань на антенну, ждите помощи в автомобиле.</a:t>
            </a:r>
          </a:p>
          <a:p>
            <a:r>
              <a:rPr lang="ru-RU" sz="1800" dirty="0" smtClean="0"/>
              <a:t>При этом можно оставить мотор включенным, приоткрыв стекло для обеспечения вентиляции и предотвращения отравления угарным газом.</a:t>
            </a:r>
          </a:p>
          <a:p>
            <a:r>
              <a:rPr lang="ru-RU" sz="1800" dirty="0" smtClean="0"/>
              <a:t>Искать укрытие и оставаться в нем.</a:t>
            </a:r>
          </a:p>
          <a:p>
            <a:r>
              <a:rPr lang="ru-RU" sz="1800" dirty="0" smtClean="0"/>
              <a:t>Быть внимательным и осторожным при контактах с незнакомыми людьми, так как во время стихийных бедствий резко возрастает число краж из автомобилей, квартир и служебных помещений.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Действия после снежной бури, сильной метели и заноса.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В условиях сильных заносов, оказавшись блокированным в помещении, осторожно, без паники выяснить, нет ли возможности выбраться из-под заносов самостоятельно (используя имеющийся инструмент и подручные средства).</a:t>
            </a:r>
          </a:p>
          <a:p>
            <a:r>
              <a:rPr lang="ru-RU" sz="2000" dirty="0" smtClean="0"/>
              <a:t>Сообщить в управление по делам ГО и ЧС или в администрацию населенного пункта о характере заносов и возможности их самостоятельной разборки.</a:t>
            </a:r>
          </a:p>
          <a:p>
            <a:r>
              <a:rPr lang="ru-RU" sz="2000" dirty="0" smtClean="0"/>
              <a:t>Если самостоятельно разобрать снежный занос не удается, попытаться установить связь со спасательными подразделениями.</a:t>
            </a:r>
          </a:p>
          <a:p>
            <a:r>
              <a:rPr lang="ru-RU" sz="2000" dirty="0" smtClean="0"/>
              <a:t>Включить радиотрансляционный приемник (телевизор) и выполнять указания местных властей.</a:t>
            </a:r>
          </a:p>
          <a:p>
            <a:r>
              <a:rPr lang="ru-RU" sz="2000" dirty="0" smtClean="0"/>
              <a:t>Принять меры к сохранению тепла и экономному расходованию продовольственных запасов.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253</TotalTime>
  <Words>424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Снежные Бури</vt:lpstr>
      <vt:lpstr>Снежные бури</vt:lpstr>
      <vt:lpstr>Поражающие факторы</vt:lpstr>
      <vt:lpstr>Последствия снежных бурь.</vt:lpstr>
      <vt:lpstr>Предупреждающие меры.</vt:lpstr>
      <vt:lpstr>Действия при снежной буре, сильной метели и заноса.</vt:lpstr>
      <vt:lpstr>Действия после снежной бури, сильной метели и заноса.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Снежные заносы</dc:title>
  <dc:creator>Галина</dc:creator>
  <cp:lastModifiedBy>User</cp:lastModifiedBy>
  <cp:revision>28</cp:revision>
  <dcterms:created xsi:type="dcterms:W3CDTF">2008-01-28T12:05:24Z</dcterms:created>
  <dcterms:modified xsi:type="dcterms:W3CDTF">2019-12-13T11:41:42Z</dcterms:modified>
</cp:coreProperties>
</file>