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05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93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3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6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51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24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21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29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4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42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9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57C34-5115-4ED3-915E-895DB972DA1A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8F35-9A47-4D5A-9990-EA8ED2495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252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Темы сочинений по творчеству А.С. Пушкина и М.Ю. Лермонтова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07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390" y="208230"/>
            <a:ext cx="11706130" cy="6328371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Всегда ли конфликт </a:t>
            </a:r>
            <a:r>
              <a:rPr lang="ru-RU" dirty="0" smtClean="0"/>
              <a:t>– </a:t>
            </a:r>
            <a:r>
              <a:rPr lang="ru-RU" dirty="0"/>
              <a:t>это </a:t>
            </a:r>
            <a:r>
              <a:rPr lang="ru-RU" dirty="0" smtClean="0"/>
              <a:t>противостояние?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Всегда </a:t>
            </a:r>
            <a:r>
              <a:rPr lang="ru-RU" dirty="0"/>
              <a:t>ли разногласия </a:t>
            </a:r>
            <a:r>
              <a:rPr lang="ru-RU" dirty="0" smtClean="0"/>
              <a:t>приводят </a:t>
            </a:r>
            <a:r>
              <a:rPr lang="ru-RU" dirty="0"/>
              <a:t>к конфликту</a:t>
            </a:r>
            <a:r>
              <a:rPr lang="ru-RU" dirty="0" smtClean="0"/>
              <a:t>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Всегда ли конфликт приводит к трагедии?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Какой должна быть </a:t>
            </a:r>
            <a:r>
              <a:rPr lang="ru-RU" dirty="0" smtClean="0"/>
              <a:t>любовь</a:t>
            </a:r>
            <a:r>
              <a:rPr lang="ru-RU" dirty="0"/>
              <a:t>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Что мешает </a:t>
            </a:r>
            <a:r>
              <a:rPr lang="ru-RU" dirty="0" smtClean="0"/>
              <a:t>взаимопониманию мужчины и женщины?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Какую мечту можно назвать благородной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 что способен человек ради исполнения мечты?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</a:t>
            </a:r>
            <a:r>
              <a:rPr lang="ru-RU" dirty="0"/>
              <a:t>мешает человеку </a:t>
            </a:r>
            <a:r>
              <a:rPr lang="ru-RU" dirty="0" smtClean="0"/>
              <a:t>быть счастливым?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Нужно ли бороться за </a:t>
            </a:r>
            <a:r>
              <a:rPr lang="ru-RU" dirty="0" smtClean="0"/>
              <a:t>счастье?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Важно ли уметь прощать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Почему месть не помогает искоренить зло?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Опасна ли месть для самого мстителя?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легче – отомстить обидчику или простить его?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Согласны ли Вы с тем, что месть только усугубляет конфликт?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093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69" y="144854"/>
            <a:ext cx="11651810" cy="64279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15.В </a:t>
            </a:r>
            <a:r>
              <a:rPr lang="ru-RU" dirty="0"/>
              <a:t>чём заблуждается мстительный человек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16. Почему </a:t>
            </a:r>
            <a:r>
              <a:rPr lang="ru-RU" dirty="0"/>
              <a:t>жестокость разрушительна?</a:t>
            </a:r>
          </a:p>
          <a:p>
            <a:pPr marL="0" indent="0">
              <a:buNone/>
            </a:pPr>
            <a:r>
              <a:rPr lang="ru-RU" dirty="0" smtClean="0"/>
              <a:t>17. Какие </a:t>
            </a:r>
            <a:r>
              <a:rPr lang="ru-RU" dirty="0"/>
              <a:t>времена можно назвать жестокими?</a:t>
            </a:r>
          </a:p>
          <a:p>
            <a:pPr marL="0" indent="0">
              <a:buNone/>
            </a:pPr>
            <a:r>
              <a:rPr lang="ru-RU" dirty="0" smtClean="0"/>
              <a:t>18. Можно </a:t>
            </a:r>
            <a:r>
              <a:rPr lang="ru-RU" dirty="0"/>
              <a:t>ли истребить зло, не прибегая к жестокости?</a:t>
            </a:r>
          </a:p>
          <a:p>
            <a:pPr marL="0" indent="0">
              <a:buNone/>
            </a:pPr>
            <a:r>
              <a:rPr lang="ru-RU" dirty="0" smtClean="0"/>
              <a:t>19. Согласны </a:t>
            </a:r>
            <a:r>
              <a:rPr lang="ru-RU" dirty="0"/>
              <a:t>ли Вы с мыслью, что неограниченная власть над людьми располагает к жестокости?</a:t>
            </a:r>
          </a:p>
          <a:p>
            <a:pPr marL="0" indent="0">
              <a:buNone/>
            </a:pPr>
            <a:r>
              <a:rPr lang="ru-RU" dirty="0" smtClean="0"/>
              <a:t>20. Страдают </a:t>
            </a:r>
            <a:r>
              <a:rPr lang="ru-RU" dirty="0"/>
              <a:t>ли жестокие люди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21. Оправдывает </a:t>
            </a:r>
            <a:r>
              <a:rPr lang="ru-RU" dirty="0"/>
              <a:t>ли цель средства?</a:t>
            </a:r>
          </a:p>
          <a:p>
            <a:pPr marL="0" indent="0">
              <a:buNone/>
            </a:pPr>
            <a:r>
              <a:rPr lang="ru-RU" dirty="0" smtClean="0"/>
              <a:t>22. Можно </a:t>
            </a:r>
            <a:r>
              <a:rPr lang="ru-RU" dirty="0"/>
              <a:t>ли добиться цели, если все против тебя?</a:t>
            </a:r>
          </a:p>
          <a:p>
            <a:pPr marL="0" indent="0">
              <a:buNone/>
            </a:pPr>
            <a:r>
              <a:rPr lang="ru-RU" dirty="0" smtClean="0"/>
              <a:t>23. Можно </a:t>
            </a:r>
            <a:r>
              <a:rPr lang="ru-RU" dirty="0"/>
              <a:t>ли оправдать великие цели, достигнутые нечестным путем?</a:t>
            </a:r>
          </a:p>
          <a:p>
            <a:pPr marL="0" indent="0">
              <a:buNone/>
            </a:pPr>
            <a:r>
              <a:rPr lang="ru-RU" dirty="0" smtClean="0"/>
              <a:t>24. В </a:t>
            </a:r>
            <a:r>
              <a:rPr lang="ru-RU" dirty="0"/>
              <a:t>каких жизненных ситуациях достижение цели не приносит счастья?</a:t>
            </a:r>
          </a:p>
          <a:p>
            <a:pPr marL="0" indent="0">
              <a:buNone/>
            </a:pPr>
            <a:r>
              <a:rPr lang="ru-RU" dirty="0" smtClean="0"/>
              <a:t>25. Как вы понимаете слова: «И большая любовь превращается в месть, и безумные чувства превращаются в слова, но это уже совсем другая война»?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7377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241</Words>
  <Application>Microsoft Office PowerPoint</Application>
  <PresentationFormat>Широкоэкранный</PresentationFormat>
  <Paragraphs>30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Темы сочинений по творчеству А.С. Пушкина и М.Ю. Лермонтова</vt:lpstr>
      <vt:lpstr>Презентация PowerPoint</vt:lpstr>
      <vt:lpstr>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Темы сочинений по творчеству А.С. Пушкина и М.Ю. Лермонтова</dc:title>
  <dc:creator>s5_31</dc:creator>
  <cp:lastModifiedBy>s5_31</cp:lastModifiedBy>
  <cp:revision>4</cp:revision>
  <dcterms:created xsi:type="dcterms:W3CDTF">2019-09-26T03:52:05Z</dcterms:created>
  <dcterms:modified xsi:type="dcterms:W3CDTF">2019-09-26T04:28:41Z</dcterms:modified>
</cp:coreProperties>
</file>