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28" autoAdjust="0"/>
  </p:normalViewPr>
  <p:slideViewPr>
    <p:cSldViewPr snapToGrid="0">
      <p:cViewPr varScale="1">
        <p:scale>
          <a:sx n="95" d="100"/>
          <a:sy n="95" d="100"/>
        </p:scale>
        <p:origin x="1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9B65F-8B74-4E56-8532-0161A83874A7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0F855-2DD8-4706-8921-2B84A5E13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29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0F855-2DD8-4706-8921-2B84A5E1381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714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0F855-2DD8-4706-8921-2B84A5E1381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17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32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9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958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8400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971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6077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541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53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6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0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21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25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59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6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579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6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AFD7E0A-1B4B-4EC1-8FE5-D771BF345CE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CD92F7A-E287-4CF7-A941-48452A28B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234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10224580" cy="2971801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PT Astra Serif" panose="020A0603040505020204" pitchFamily="18" charset="-52"/>
                <a:ea typeface="PT Astra Serif" panose="020A0603040505020204" pitchFamily="18" charset="-52"/>
              </a:rPr>
              <a:t>«Укрась елочку»</a:t>
            </a:r>
            <a:br>
              <a:rPr lang="ru-RU" sz="6600" dirty="0"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66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5036" y="2660905"/>
            <a:ext cx="6400800" cy="348386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авторское методическое пособие для индивидуальных и групповых игр с детьми от 3 лет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разработала  педагог дополнительного образования Усова Наталья Борисовна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</a:rPr>
              <a:t>МАДОУ «Русалочка» г. </a:t>
            </a:r>
            <a:r>
              <a:rPr lang="ru-RU" sz="2400" dirty="0" err="1">
                <a:solidFill>
                  <a:schemeClr val="tx1"/>
                </a:solidFill>
              </a:rPr>
              <a:t>Губкинский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941294"/>
            <a:ext cx="4362917" cy="50531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4682" y="295836"/>
            <a:ext cx="6194611" cy="599539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Набор №5 «Вкусный цвет»</a:t>
            </a:r>
            <a:b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 начальном этапе игру лучше проводить индивидуально. Ребенку предлагается украсить елку, собрав правильно каждую игрушку и подобрать прилагательное, обозначающее цвет изображенного предмета. Например: на одной части игрушки нарисована веточка вишни, вторую часть игрушки (цветовую) нужно подобрать либо по цвету, либо по форме и назвать его (вишневый)</a:t>
            </a:r>
            <a:b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28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5191" y="1519620"/>
            <a:ext cx="5571860" cy="3971364"/>
          </a:xfrm>
          <a:ln w="76200">
            <a:solidFill>
              <a:schemeClr val="tx1"/>
            </a:solidFill>
          </a:ln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9367" y="1224735"/>
            <a:ext cx="5770075" cy="4362917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6395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925082" cy="595704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Набор №6 «Бином фантазии»</a:t>
            </a:r>
          </a:p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Цель игры: развитие образного мышления, творческого воображения, активизация словарного запаса. Игра представляет собой набор цветных карточек, аналогичных №5 и предметных картинок. Задача: из двух, случайно выбранных карточек (цвет и предмет) составить словосочетание, предложение. Но чтобы составить, надо видоизменить слова таким образом, чтобы получилось интересное </a:t>
            </a:r>
            <a:r>
              <a:rPr lang="ru-RU" sz="2800" dirty="0" err="1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словосочетание,которое</a:t>
            </a:r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могло бы стать основой для рассказа. Например: «шоколадный» и «автомобиль»</a:t>
            </a:r>
          </a:p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-шоколадный автомобиль;</a:t>
            </a:r>
          </a:p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-автомобиль полный шоколадных медалей4</a:t>
            </a:r>
          </a:p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-колеса у автомобиля шоколадные;</a:t>
            </a:r>
          </a:p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-шоколадный заяц управлял автомобилем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14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Спасибо за внимание</a:t>
            </a:r>
            <a:endParaRPr lang="ru-RU" sz="60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44821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1673" y="1172298"/>
            <a:ext cx="4143820" cy="51988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5232" y="338328"/>
            <a:ext cx="6236208" cy="5956637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Цель</a:t>
            </a:r>
            <a:r>
              <a:rPr lang="ru-RU" sz="3200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: формирование самостоятельности в решении познавательных </a:t>
            </a:r>
            <a:r>
              <a:rPr lang="ru-RU" sz="3200" dirty="0" err="1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задач,развитие</a:t>
            </a:r>
            <a:r>
              <a:rPr lang="ru-RU" sz="3200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сенсорного восприятия</a:t>
            </a:r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Игра представляет собой силуэт елки из ДВП с выемками в форме геометрических фигур и с 6 наборами вкладышей, разрезанных произвольно на 2 части. Каждый набор имеет свои задачи в соответствии с возрастом</a:t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32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323" y="1317400"/>
            <a:ext cx="5497520" cy="4081914"/>
          </a:xfrm>
          <a:ln w="76200">
            <a:solidFill>
              <a:schemeClr val="tx1"/>
            </a:solidFill>
          </a:ln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6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304" y="539497"/>
            <a:ext cx="3759772" cy="5623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2896" y="621792"/>
            <a:ext cx="6995160" cy="636879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3 -4 </a:t>
            </a:r>
            <a:r>
              <a:rPr lang="ru-RU" sz="3200" dirty="0" smtClean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года (набор №1)</a:t>
            </a:r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– знакомить, закреплять знания детей о названии цветов основных и дополнительных (серый, оранжевый, голубой, розовый, изумрудный); формировать понятие «геометрическая форма», знакомить, закреплять знания о геометрических фигурах, закреплять умение соотносить предмет по форме; учить ориентироваться на плоскости.</a:t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32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64" y="834391"/>
            <a:ext cx="4062832" cy="5033771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861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040" y="365760"/>
            <a:ext cx="11280712" cy="62819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176" y="493776"/>
            <a:ext cx="8202168" cy="409651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4 -5 лет (набор №2,3) – закреплять понятие «узор» (набор элементов, расположенных в определённом порядке), знакомить с понятием «геометрический», «декоративный» узоры; знакомить и прививать интерес к народной росписи (гжельская, хохломская, дымковская, городецкая, </a:t>
            </a:r>
            <a:r>
              <a:rPr lang="ru-RU" sz="2400" dirty="0" err="1">
                <a:solidFill>
                  <a:schemeClr val="tx1"/>
                </a:solidFill>
              </a:rPr>
              <a:t>филимоновская</a:t>
            </a:r>
            <a:r>
              <a:rPr lang="ru-RU" sz="2400" dirty="0">
                <a:solidFill>
                  <a:schemeClr val="tx1"/>
                </a:solidFill>
              </a:rPr>
              <a:t>); развивать внимание, наблюдательность при составлении целого из частей.</a:t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80756" y="1038212"/>
            <a:ext cx="4224528" cy="2879624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459" y="3763844"/>
            <a:ext cx="4157907" cy="2771938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28918"/>
            <a:ext cx="4407741" cy="54654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452717"/>
            <a:ext cx="11158164" cy="6181165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5 -7 лет (набор №4,5,6,) –развивать логическое мышление, зрительное внимание, память; учить образовывать относительные прилагательные от существительных; развивать творческое воображение; закреплять умение согласовывать прилагательные с другими частями речи, продолжать работу по активизации и улучшению словарного запаса детей. </a:t>
            </a:r>
            <a:br>
              <a:rPr lang="ru-RU" sz="40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40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53369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3435" y="-1631576"/>
            <a:ext cx="11905128" cy="8163859"/>
          </a:xfrm>
        </p:spPr>
        <p:txBody>
          <a:bodyPr/>
          <a:lstStyle/>
          <a:p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                 «</a:t>
            </a:r>
            <a:r>
              <a:rPr lang="ru-RU" sz="28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Счет»</a:t>
            </a:r>
            <a: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/>
            </a:r>
            <a:br>
              <a:rPr lang="ru-RU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«</a:t>
            </a:r>
            <a:r>
              <a:rPr lang="ru-RU" sz="2800" dirty="0" smtClean="0">
                <a:latin typeface="PT Astra Serif" panose="020A0603040505020204" pitchFamily="18" charset="-52"/>
                <a:ea typeface="PT Astra Serif" panose="020A0603040505020204" pitchFamily="18" charset="-52"/>
              </a:rPr>
              <a:t>Вкусный цвет»                                             «Бином фантазии»</a:t>
            </a:r>
            <a:endParaRPr lang="ru-RU" sz="28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799" y="210559"/>
            <a:ext cx="4314659" cy="2874511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0" y="3684100"/>
            <a:ext cx="4143147" cy="2762098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881" y="3741271"/>
            <a:ext cx="4150659" cy="2767106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315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01826"/>
            <a:ext cx="4680890" cy="53925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07699" y="601825"/>
            <a:ext cx="6082278" cy="5705669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Ход игры</a:t>
            </a:r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Набор №1 «Цвет и форма»</a:t>
            </a:r>
            <a:b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Игру лучше проводить с одним ребенком.  Ребенку предлагается украсить елку игрушками, при этом уточнить цвет и форму каждой игрушки. Когда елка будет украшена, педагог предлагает полюбоваться елочкой и задает уточняющие вопросы6 «Какого цвета игрушка на вершине елочки?», «Покажи все квадратные игрушки», «Сколько треугольных игрушек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36112" y="1422151"/>
            <a:ext cx="5789694" cy="414904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930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0853364" cy="5308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2775" y="473634"/>
            <a:ext cx="4903695" cy="607956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Набор №2,3 «Узоры»</a:t>
            </a:r>
            <a:b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Игру можно проводить с двумя детьми. Детям предлагается украсить елку, предварительно собрав игрушку из частей. В наборе с народной росписью сначала познакомить, а потом закреплять названия каждой росписи. При игре двоих детей можно включить элемент соревнования: «Кто быстрее соберет 5 игрушек» и т.д.</a:t>
            </a:r>
            <a:br>
              <a:rPr lang="ru-RU" sz="28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28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086304" y="1852976"/>
            <a:ext cx="3881438" cy="25876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569163" y="1522186"/>
            <a:ext cx="5018326" cy="3345551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80083" y="1667324"/>
            <a:ext cx="5018324" cy="3345549"/>
          </a:xfrm>
          <a:ln w="76200">
            <a:solidFill>
              <a:schemeClr val="tx1"/>
            </a:solidFill>
          </a:ln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02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842682"/>
            <a:ext cx="4927694" cy="51517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1906" y="685800"/>
            <a:ext cx="5844988" cy="6028765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Набор №4 «Посчитай –ка!»</a:t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Играть могут несколько детей по очереди на время. Например: «Собери игрушки и укрась ими елку а порядке от 1 до 10», «Собери игрушки и укрась ими елку в порядке от 10 до 1», «Какая фигура содержит число 7?» и т.д.</a:t>
            </a:r>
            <a:br>
              <a:rPr lang="ru-RU" sz="3200" dirty="0">
                <a:solidFill>
                  <a:schemeClr val="tx1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</a:br>
            <a:endParaRPr lang="ru-RU" sz="3200" dirty="0">
              <a:solidFill>
                <a:schemeClr val="tx1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4195" y="1608253"/>
            <a:ext cx="5534717" cy="3689811"/>
          </a:xfrm>
          <a:ln w="76200">
            <a:solidFill>
              <a:schemeClr val="tx1"/>
            </a:solidFill>
          </a:ln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85016" y="1238458"/>
            <a:ext cx="5907509" cy="4369051"/>
          </a:xfrm>
          <a:ln w="76200">
            <a:solidFill>
              <a:schemeClr val="tx1"/>
            </a:solidFill>
          </a:ln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2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</TotalTime>
  <Words>300</Words>
  <Application>Microsoft Office PowerPoint</Application>
  <PresentationFormat>Широкоэкранный</PresentationFormat>
  <Paragraphs>22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PT Astra Serif</vt:lpstr>
      <vt:lpstr>Wingdings 3</vt:lpstr>
      <vt:lpstr>Сектор</vt:lpstr>
      <vt:lpstr>«Укрась елочку»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«Счет»        «Вкусный цвет»                                             «Бином фантазии»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«Укрась елочку» </dc:title>
  <dc:creator>Rusalochka</dc:creator>
  <cp:lastModifiedBy>Rusalochka</cp:lastModifiedBy>
  <cp:revision>20</cp:revision>
  <dcterms:created xsi:type="dcterms:W3CDTF">2019-12-07T09:47:42Z</dcterms:created>
  <dcterms:modified xsi:type="dcterms:W3CDTF">2019-12-13T06:07:23Z</dcterms:modified>
</cp:coreProperties>
</file>