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59" r:id="rId8"/>
    <p:sldId id="260" r:id="rId9"/>
    <p:sldId id="261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785795"/>
            <a:ext cx="6807130" cy="271521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Здоровье</a:t>
            </a:r>
            <a:r>
              <a:rPr lang="ru-RU" dirty="0" smtClean="0"/>
              <a:t> – это состояние полного физического, душевного и социального благополучия, а не только отсутствие болезней.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3857652"/>
          </a:xfrm>
        </p:spPr>
        <p:txBody>
          <a:bodyPr numCol="1">
            <a:noAutofit/>
          </a:bodyPr>
          <a:lstStyle/>
          <a:p>
            <a:pPr algn="just"/>
            <a:r>
              <a:rPr lang="ru-RU" sz="3600" dirty="0" smtClean="0"/>
              <a:t>Глаза                орган осязания              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dirty="0" smtClean="0"/>
              <a:t>Уши   орган вкуса                     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dirty="0" smtClean="0"/>
              <a:t>Нос    орган зрения                   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dirty="0" smtClean="0"/>
              <a:t>Кожа               орган обоняния              Язык                        орган слуха </a:t>
            </a:r>
            <a:endParaRPr lang="ru-RU" sz="36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928794" y="1928802"/>
            <a:ext cx="2786082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571604" y="2357430"/>
            <a:ext cx="3214710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500166" y="2928934"/>
            <a:ext cx="321471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1857356" y="1928802"/>
            <a:ext cx="2928958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1785918" y="2428868"/>
            <a:ext cx="3000396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День закончился, затих. </a:t>
            </a:r>
          </a:p>
          <a:p>
            <a:pPr>
              <a:buNone/>
            </a:pPr>
            <a:r>
              <a:rPr lang="ru-RU" dirty="0" smtClean="0"/>
              <a:t>   Ты легла, закрыла их </a:t>
            </a:r>
          </a:p>
          <a:p>
            <a:pPr>
              <a:buNone/>
            </a:pPr>
            <a:r>
              <a:rPr lang="ru-RU" dirty="0" smtClean="0"/>
              <a:t>   И легонечко зевнула, </a:t>
            </a:r>
          </a:p>
          <a:p>
            <a:pPr>
              <a:buNone/>
            </a:pPr>
            <a:r>
              <a:rPr lang="ru-RU" dirty="0" smtClean="0"/>
              <a:t>   И тихонечко заснула.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3789040"/>
            <a:ext cx="205740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ГЛАЗА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Оля слушает в лесу, </a:t>
            </a:r>
          </a:p>
          <a:p>
            <a:pPr>
              <a:buNone/>
            </a:pPr>
            <a:r>
              <a:rPr lang="ru-RU" dirty="0" smtClean="0"/>
              <a:t>    Как кричат кукушки. </a:t>
            </a:r>
          </a:p>
          <a:p>
            <a:pPr>
              <a:buNone/>
            </a:pPr>
            <a:r>
              <a:rPr lang="ru-RU" dirty="0" smtClean="0"/>
              <a:t>    А для этого нужны </a:t>
            </a:r>
          </a:p>
          <a:p>
            <a:pPr>
              <a:buNone/>
            </a:pPr>
            <a:r>
              <a:rPr lang="ru-RU" dirty="0" smtClean="0"/>
              <a:t>    Нашей Оли…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3571876"/>
            <a:ext cx="205740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УШИ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дятел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600" y="228600"/>
            <a:ext cx="304800" cy="304800"/>
          </a:xfrm>
          <a:prstGeom prst="rect">
            <a:avLst/>
          </a:prstGeom>
          <a:noFill/>
        </p:spPr>
      </p:pic>
      <p:pic>
        <p:nvPicPr>
          <p:cNvPr id="6148" name="Picture 4" descr="dait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260648"/>
            <a:ext cx="470535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44" fill="hold"/>
                                        <p:tgtEl>
                                          <p:spTgt spid="61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row2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48400"/>
            <a:ext cx="304800" cy="304800"/>
          </a:xfrm>
          <a:prstGeom prst="rect">
            <a:avLst/>
          </a:prstGeom>
          <a:noFill/>
        </p:spPr>
      </p:pic>
      <p:pic>
        <p:nvPicPr>
          <p:cNvPr id="8196" name="Picture 4" descr="ворона cop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81000"/>
            <a:ext cx="7467600" cy="543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63" fill="hold"/>
                                        <p:tgtEl>
                                          <p:spTgt spid="81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olf01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6248400"/>
            <a:ext cx="304800" cy="304800"/>
          </a:xfrm>
          <a:prstGeom prst="rect">
            <a:avLst/>
          </a:prstGeom>
          <a:noFill/>
        </p:spPr>
      </p:pic>
      <p:pic>
        <p:nvPicPr>
          <p:cNvPr id="14341" name="Picture 5" descr="вол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304800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60" fill="hold"/>
                                        <p:tgtEl>
                                          <p:spTgt spid="143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3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/>
          <a:lstStyle/>
          <a:p>
            <a:pPr algn="l"/>
            <a:r>
              <a:rPr lang="ru-RU" dirty="0" smtClean="0"/>
              <a:t>На лице он выдаётся, </a:t>
            </a:r>
            <a:br>
              <a:rPr lang="ru-RU" dirty="0" smtClean="0"/>
            </a:br>
            <a:r>
              <a:rPr lang="ru-RU" dirty="0" smtClean="0"/>
              <a:t>Не в свои дела суётся, </a:t>
            </a:r>
            <a:br>
              <a:rPr lang="ru-RU" dirty="0" smtClean="0"/>
            </a:br>
            <a:r>
              <a:rPr lang="ru-RU" dirty="0" smtClean="0"/>
              <a:t>Но сопеть и нюхать тоже, </a:t>
            </a:r>
            <a:br>
              <a:rPr lang="ru-RU" dirty="0" smtClean="0"/>
            </a:br>
            <a:r>
              <a:rPr lang="ru-RU" dirty="0" smtClean="0"/>
              <a:t>С удовольствием он может.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628" y="3571876"/>
            <a:ext cx="205740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НОС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/>
          <a:lstStyle/>
          <a:p>
            <a:r>
              <a:rPr lang="ru-RU" dirty="0" smtClean="0"/>
              <a:t>Всегда во рту, </a:t>
            </a:r>
            <a:br>
              <a:rPr lang="ru-RU" dirty="0" smtClean="0"/>
            </a:br>
            <a:r>
              <a:rPr lang="ru-RU" dirty="0" smtClean="0"/>
              <a:t>А не проглотишь.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2928934"/>
            <a:ext cx="205740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ЯЗЫК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/>
          <a:lstStyle/>
          <a:p>
            <a:pPr algn="l"/>
            <a:r>
              <a:rPr lang="ru-RU" dirty="0" smtClean="0"/>
              <a:t>Мы в неё зимой и летом </a:t>
            </a:r>
            <a:br>
              <a:rPr lang="ru-RU" dirty="0" smtClean="0"/>
            </a:br>
            <a:r>
              <a:rPr lang="ru-RU" dirty="0" smtClean="0"/>
              <a:t>С головы до ног одеты, </a:t>
            </a:r>
            <a:br>
              <a:rPr lang="ru-RU" dirty="0" smtClean="0"/>
            </a:br>
            <a:r>
              <a:rPr lang="ru-RU" dirty="0" smtClean="0"/>
              <a:t>Даже на ночь снять не можем, </a:t>
            </a:r>
            <a:br>
              <a:rPr lang="ru-RU" dirty="0" smtClean="0"/>
            </a:br>
            <a:r>
              <a:rPr lang="ru-RU" dirty="0" smtClean="0"/>
              <a:t>Потому что это ….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57752" y="3500438"/>
            <a:ext cx="205740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КОЖА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</TotalTime>
  <Words>83</Words>
  <Application>Microsoft Office PowerPoint</Application>
  <PresentationFormat>Экран (4:3)</PresentationFormat>
  <Paragraphs>18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Здоровье – это состояние полного физического, душевного и социального благополучия, а не только отсутствие болезней.</vt:lpstr>
      <vt:lpstr>Слайд 2</vt:lpstr>
      <vt:lpstr>Слайд 3</vt:lpstr>
      <vt:lpstr>Слайд 4</vt:lpstr>
      <vt:lpstr>Слайд 5</vt:lpstr>
      <vt:lpstr>Слайд 6</vt:lpstr>
      <vt:lpstr>На лице он выдаётся,  Не в свои дела суётся,  Но сопеть и нюхать тоже,  С удовольствием он может.</vt:lpstr>
      <vt:lpstr>Всегда во рту,  А не проглотишь.</vt:lpstr>
      <vt:lpstr>Мы в неё зимой и летом  С головы до ног одеты,  Даже на ночь снять не можем,  Потому что это ….</vt:lpstr>
      <vt:lpstr>Глаза                орган осязания               Уши   орган вкуса                      Нос    орган зрения                    Кожа               орган обоняния              Язык                        орган слуха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– это состояние полного физического, душевного и социального благополучия, а не только отсутствие болезней.</dc:title>
  <cp:lastModifiedBy>Windows User</cp:lastModifiedBy>
  <cp:revision>12</cp:revision>
  <dcterms:modified xsi:type="dcterms:W3CDTF">2018-03-16T06:41:02Z</dcterms:modified>
</cp:coreProperties>
</file>