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Символисты и символизм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Зинаида </a:t>
            </a:r>
            <a:r>
              <a:rPr lang="ru-RU" b="1" dirty="0" smtClean="0"/>
              <a:t>Гиппиус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НАДПИСЬ НА КНИГЕ</a:t>
            </a: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Мне </a:t>
            </a:r>
            <a:r>
              <a:rPr lang="ru-RU" sz="2800" dirty="0" smtClean="0"/>
              <a:t>мило отвлеченное: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Им </a:t>
            </a:r>
            <a:r>
              <a:rPr lang="ru-RU" sz="2800" dirty="0" smtClean="0"/>
              <a:t>жизнь я создаю...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Я </a:t>
            </a:r>
            <a:r>
              <a:rPr lang="ru-RU" sz="2800" dirty="0" smtClean="0"/>
              <a:t>все уединенное,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Неявное </a:t>
            </a:r>
            <a:r>
              <a:rPr lang="ru-RU" sz="2800" dirty="0" smtClean="0"/>
              <a:t>люблю.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Я </a:t>
            </a:r>
            <a:r>
              <a:rPr lang="ru-RU" sz="2800" dirty="0" smtClean="0"/>
              <a:t>- раб моих </a:t>
            </a:r>
            <a:r>
              <a:rPr lang="ru-RU" sz="2800" dirty="0" smtClean="0"/>
              <a:t>таинственных</a:t>
            </a:r>
            <a:r>
              <a:rPr lang="ru-RU" sz="2800" dirty="0" smtClean="0"/>
              <a:t>,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Необычайных </a:t>
            </a:r>
            <a:r>
              <a:rPr lang="ru-RU" sz="2800" dirty="0" smtClean="0"/>
              <a:t>снов...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Но </a:t>
            </a:r>
            <a:r>
              <a:rPr lang="ru-RU" sz="2800" dirty="0" smtClean="0"/>
              <a:t>для речей единственных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Не </a:t>
            </a:r>
            <a:r>
              <a:rPr lang="ru-RU" sz="2800" dirty="0" smtClean="0"/>
              <a:t>знаю здешних слов</a:t>
            </a:r>
            <a:r>
              <a:rPr lang="ru-RU" sz="2800" dirty="0" smtClean="0"/>
              <a:t>...</a:t>
            </a:r>
            <a:endParaRPr lang="en-US" sz="2800" dirty="0" smtClean="0"/>
          </a:p>
          <a:p>
            <a:pPr algn="r">
              <a:buNone/>
            </a:pPr>
            <a:r>
              <a:rPr lang="ru-RU" dirty="0" smtClean="0"/>
              <a:t>1896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В.Брюсов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Шорох в глуши камыша, </a:t>
            </a:r>
          </a:p>
          <a:p>
            <a:pPr>
              <a:buNone/>
            </a:pPr>
            <a:r>
              <a:rPr lang="ru-RU" sz="2800" dirty="0" smtClean="0"/>
              <a:t>Шелест – шуршанье вершин, </a:t>
            </a:r>
          </a:p>
          <a:p>
            <a:pPr>
              <a:buNone/>
            </a:pPr>
            <a:r>
              <a:rPr lang="ru-RU" sz="2800" dirty="0" smtClean="0"/>
              <a:t>Шум в свежей чаще лощин,</a:t>
            </a:r>
          </a:p>
          <a:p>
            <a:pPr>
              <a:buNone/>
            </a:pPr>
            <a:r>
              <a:rPr lang="ru-RU" sz="2800" dirty="0" smtClean="0"/>
              <a:t>Шёпот души </a:t>
            </a:r>
            <a:r>
              <a:rPr lang="ru-RU" sz="2800" dirty="0" err="1" smtClean="0"/>
              <a:t>заглуша</a:t>
            </a:r>
            <a:r>
              <a:rPr lang="ru-RU" sz="2800" dirty="0" smtClean="0"/>
              <a:t>,</a:t>
            </a:r>
          </a:p>
          <a:p>
            <a:pPr>
              <a:buNone/>
            </a:pPr>
            <a:r>
              <a:rPr lang="ru-RU" sz="2800" dirty="0" smtClean="0"/>
              <a:t>Шёпот, смущенье и дрожь,</a:t>
            </a:r>
          </a:p>
          <a:p>
            <a:pPr>
              <a:buNone/>
            </a:pPr>
            <a:r>
              <a:rPr lang="ru-RU" sz="2800" dirty="0" smtClean="0"/>
              <a:t>Ширью и тишью живёшь.</a:t>
            </a:r>
          </a:p>
          <a:p>
            <a:pPr>
              <a:buNone/>
            </a:pPr>
            <a:r>
              <a:rPr lang="ru-RU" sz="2800" dirty="0" smtClean="0"/>
              <a:t>Шумом в глуши камыша,</a:t>
            </a:r>
          </a:p>
          <a:p>
            <a:pPr>
              <a:buNone/>
            </a:pPr>
            <a:r>
              <a:rPr lang="ru-RU" sz="2800" dirty="0" smtClean="0"/>
              <a:t>Шелестом вешних вершин,</a:t>
            </a:r>
          </a:p>
          <a:p>
            <a:pPr>
              <a:buNone/>
            </a:pPr>
            <a:r>
              <a:rPr lang="ru-RU" sz="2800" dirty="0" smtClean="0"/>
              <a:t>Шорохом в чаще лощин.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Соловьёв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Милый друг, иль ты не видишь,</a:t>
            </a:r>
          </a:p>
          <a:p>
            <a:pPr>
              <a:buNone/>
            </a:pPr>
            <a:r>
              <a:rPr lang="ru-RU" sz="3200" dirty="0" smtClean="0"/>
              <a:t>Что все видимое нами – </a:t>
            </a:r>
          </a:p>
          <a:p>
            <a:pPr>
              <a:buNone/>
            </a:pPr>
            <a:r>
              <a:rPr lang="ru-RU" sz="3200" dirty="0" smtClean="0"/>
              <a:t>Только отблеск, только тени</a:t>
            </a:r>
          </a:p>
          <a:p>
            <a:pPr>
              <a:buNone/>
            </a:pPr>
            <a:r>
              <a:rPr lang="ru-RU" sz="3200" dirty="0" smtClean="0"/>
              <a:t>От незримого очами.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Бальмонт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Белые клавиши в сердце моём</a:t>
            </a:r>
          </a:p>
          <a:p>
            <a:pPr>
              <a:buNone/>
            </a:pPr>
            <a:r>
              <a:rPr lang="ru-RU" sz="2800" dirty="0" smtClean="0"/>
              <a:t>Робко стонали </a:t>
            </a:r>
            <a:r>
              <a:rPr lang="ru-RU" sz="2800" smtClean="0"/>
              <a:t>под грубыми </a:t>
            </a:r>
            <a:r>
              <a:rPr lang="ru-RU" sz="2800" dirty="0" smtClean="0"/>
              <a:t>пальцами,</a:t>
            </a:r>
          </a:p>
          <a:p>
            <a:pPr>
              <a:buNone/>
            </a:pPr>
            <a:r>
              <a:rPr lang="ru-RU" sz="2800" dirty="0" smtClean="0"/>
              <a:t>Думы скитались в просторе пустом,</a:t>
            </a:r>
          </a:p>
          <a:p>
            <a:pPr>
              <a:buNone/>
            </a:pPr>
            <a:r>
              <a:rPr lang="ru-RU" sz="2800" dirty="0" smtClean="0"/>
              <a:t>Память безвольно раскрыла альбом,</a:t>
            </a:r>
          </a:p>
          <a:p>
            <a:pPr>
              <a:buNone/>
            </a:pPr>
            <a:r>
              <a:rPr lang="ru-RU" sz="2800" dirty="0" smtClean="0"/>
              <a:t>Тяжкий альбом, где вседневно страдальцами</a:t>
            </a:r>
          </a:p>
          <a:p>
            <a:pPr>
              <a:buNone/>
            </a:pPr>
            <a:r>
              <a:rPr lang="ru-RU" sz="2800" dirty="0" smtClean="0"/>
              <a:t>Пишутся строфы о счастье былом.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Ф. Сологуб ИСКАЛИ </a:t>
            </a:r>
            <a:r>
              <a:rPr lang="ru-RU" b="1" dirty="0" smtClean="0"/>
              <a:t>ДОЧЬ</a:t>
            </a:r>
            <a:br>
              <a:rPr lang="ru-RU" b="1" dirty="0" smtClean="0"/>
            </a:br>
            <a:r>
              <a:rPr lang="ru-RU" sz="2400" dirty="0" smtClean="0"/>
              <a:t>25 ноября 1905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857232"/>
            <a:ext cx="8643966" cy="5616720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Печаль в груди была остра, </a:t>
            </a:r>
            <a:br>
              <a:rPr lang="ru-RU" dirty="0" smtClean="0"/>
            </a:br>
            <a:r>
              <a:rPr lang="ru-RU" dirty="0" smtClean="0"/>
              <a:t>Безумна ночь,— </a:t>
            </a:r>
            <a:br>
              <a:rPr lang="ru-RU" dirty="0" smtClean="0"/>
            </a:br>
            <a:r>
              <a:rPr lang="ru-RU" dirty="0" smtClean="0"/>
              <a:t>И мы блуждали до утра, </a:t>
            </a:r>
            <a:br>
              <a:rPr lang="ru-RU" dirty="0" smtClean="0"/>
            </a:br>
            <a:r>
              <a:rPr lang="ru-RU" dirty="0" smtClean="0"/>
              <a:t>Искали дочь.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Нам запомнилась навеки </a:t>
            </a:r>
            <a:br>
              <a:rPr lang="ru-RU" dirty="0" smtClean="0"/>
            </a:br>
            <a:r>
              <a:rPr lang="ru-RU" dirty="0" smtClean="0"/>
              <a:t>Жутких улиц тишина, </a:t>
            </a:r>
            <a:br>
              <a:rPr lang="ru-RU" dirty="0" smtClean="0"/>
            </a:br>
            <a:r>
              <a:rPr lang="ru-RU" dirty="0" smtClean="0"/>
              <a:t>Хрупкий снег, немые реки, </a:t>
            </a:r>
            <a:br>
              <a:rPr lang="ru-RU" dirty="0" smtClean="0"/>
            </a:br>
            <a:r>
              <a:rPr lang="ru-RU" dirty="0" smtClean="0"/>
              <a:t>Дым костров, штыки, луна.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Чернели тени на огне </a:t>
            </a:r>
            <a:br>
              <a:rPr lang="ru-RU" dirty="0" smtClean="0"/>
            </a:br>
            <a:r>
              <a:rPr lang="ru-RU" dirty="0" smtClean="0"/>
              <a:t>Ночных костров. </a:t>
            </a:r>
            <a:br>
              <a:rPr lang="ru-RU" dirty="0" smtClean="0"/>
            </a:br>
            <a:r>
              <a:rPr lang="ru-RU" dirty="0" smtClean="0"/>
              <a:t>Звучали в мертвой тишине </a:t>
            </a:r>
            <a:br>
              <a:rPr lang="ru-RU" dirty="0" smtClean="0"/>
            </a:br>
            <a:r>
              <a:rPr lang="ru-RU" dirty="0" smtClean="0"/>
              <a:t>Шаги врагов.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Там, где били и рубили, </a:t>
            </a:r>
            <a:br>
              <a:rPr lang="ru-RU" dirty="0" smtClean="0"/>
            </a:br>
            <a:r>
              <a:rPr lang="ru-RU" dirty="0" smtClean="0"/>
              <a:t>У застав и у палат, </a:t>
            </a:r>
            <a:br>
              <a:rPr lang="ru-RU" dirty="0" smtClean="0"/>
            </a:br>
            <a:r>
              <a:rPr lang="ru-RU" dirty="0" smtClean="0"/>
              <a:t>Что-то чутко сторожили </a:t>
            </a:r>
            <a:br>
              <a:rPr lang="ru-RU" dirty="0" smtClean="0"/>
            </a:br>
            <a:r>
              <a:rPr lang="ru-RU" dirty="0" smtClean="0"/>
              <a:t>Цепи хмурые солдат.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Всю ночь мерещилась нам дочь, </a:t>
            </a:r>
            <a:br>
              <a:rPr lang="ru-RU" dirty="0" smtClean="0"/>
            </a:br>
            <a:r>
              <a:rPr lang="ru-RU" dirty="0" smtClean="0"/>
              <a:t>Еще жива, </a:t>
            </a:r>
            <a:br>
              <a:rPr lang="ru-RU" dirty="0" smtClean="0"/>
            </a:br>
            <a:r>
              <a:rPr lang="ru-RU" dirty="0" smtClean="0"/>
              <a:t>И нам нашептывала ночь </a:t>
            </a:r>
            <a:br>
              <a:rPr lang="ru-RU" dirty="0" smtClean="0"/>
            </a:br>
            <a:r>
              <a:rPr lang="ru-RU" dirty="0" smtClean="0"/>
              <a:t>Ее слова.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57166"/>
            <a:ext cx="8715404" cy="6116786"/>
          </a:xfrm>
        </p:spPr>
        <p:txBody>
          <a:bodyPr numCol="2"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участкам, по больницам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(Где пускали, где и нет)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склоняли к многим лицам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Тусклых свеч неровный свет.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Бросали груды страшных тел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подвал сырой.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Туда пустить нас не хотел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Городовой.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Скорби пламенной язык ли,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 ль дверь открыли нам,—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Рано утром мы проникли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тьму, к поверженным телам.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Ступени скользкие вели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сырую мглу,—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грудой тел 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дочь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Там, на полу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b="1" dirty="0" smtClean="0"/>
              <a:t>Федор Сологуб</a:t>
            </a:r>
            <a:r>
              <a:rPr lang="ru-RU" dirty="0" smtClean="0"/>
              <a:t> </a:t>
            </a:r>
            <a:r>
              <a:rPr lang="ru-RU" dirty="0" smtClean="0"/>
              <a:t>                       </a:t>
            </a:r>
            <a:r>
              <a:rPr lang="ru-RU" sz="1800" dirty="0" smtClean="0"/>
              <a:t>12 </a:t>
            </a:r>
            <a:r>
              <a:rPr lang="ru-RU" sz="1800" dirty="0" smtClean="0"/>
              <a:t>июня 1894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8858280" cy="5259530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смерть!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твой. Повсюду вижу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Одну тебя, - и ненавижу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Очарования земли.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Людские чужды мне восторги,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Сраженья, праздники и торги,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 этот шум в земной пыли.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Твоей сестры несправедливой,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Ничтожной жизни, робкой, лживой,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Отринул я издавна власть.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мне, обвеянному тайной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Твоей красы необычайной,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мне к ногам её упасть.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мне идти на пир блестящий,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Огнем надменным тяготящий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Мои дремотные глаза,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на них уже упала,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Прозрачней чистого кристалла,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Твоя холодная слеза.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169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Символисты и символизм</vt:lpstr>
      <vt:lpstr> Зинаида Гиппиус  НАДПИСЬ НА КНИГЕ  </vt:lpstr>
      <vt:lpstr>В.Брюсов </vt:lpstr>
      <vt:lpstr>В. Соловьёв</vt:lpstr>
      <vt:lpstr>К Бальмонт</vt:lpstr>
      <vt:lpstr>Ф. Сологуб ИСКАЛИ ДОЧЬ 25 ноября 1905</vt:lpstr>
      <vt:lpstr>Слайд 7</vt:lpstr>
      <vt:lpstr>Федор Сологуб                        12 июня 1894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</cp:revision>
  <dcterms:modified xsi:type="dcterms:W3CDTF">2010-11-16T04:18:53Z</dcterms:modified>
</cp:coreProperties>
</file>