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changesInfos/changesInfo1.xml" ContentType="application/vnd.ms-powerpoint.changesinfo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3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46246C8-C3D8-4B26-A61B-38BCE9154492}" v="2043" dt="2019-11-06T16:45:19.59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66" d="100"/>
          <a:sy n="66" d="100"/>
        </p:scale>
        <p:origin x="-594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Ирина Спирина" userId="032dfd52cd73a3b7" providerId="Windows Live" clId="Web-{946246C8-C3D8-4B26-A61B-38BCE9154492}"/>
    <pc:docChg chg="addSld delSld modSld addMainMaster delMainMaster">
      <pc:chgData name="Ирина Спирина" userId="032dfd52cd73a3b7" providerId="Windows Live" clId="Web-{946246C8-C3D8-4B26-A61B-38BCE9154492}" dt="2019-11-06T16:45:19.599" v="2030" actId="1076"/>
      <pc:docMkLst>
        <pc:docMk/>
      </pc:docMkLst>
      <pc:sldChg chg="addSp delSp modSp mod setBg modClrScheme setClrOvrMap delDesignElem chgLayout">
        <pc:chgData name="Ирина Спирина" userId="032dfd52cd73a3b7" providerId="Windows Live" clId="Web-{946246C8-C3D8-4B26-A61B-38BCE9154492}" dt="2019-11-06T14:53:12.279" v="788"/>
        <pc:sldMkLst>
          <pc:docMk/>
          <pc:sldMk cId="1351651579" sldId="256"/>
        </pc:sldMkLst>
        <pc:spChg chg="del mod ord">
          <ac:chgData name="Ирина Спирина" userId="032dfd52cd73a3b7" providerId="Windows Live" clId="Web-{946246C8-C3D8-4B26-A61B-38BCE9154492}" dt="2019-11-06T14:05:45.341" v="3"/>
          <ac:spMkLst>
            <pc:docMk/>
            <pc:sldMk cId="1351651579" sldId="256"/>
            <ac:spMk id="2" creationId="{00000000-0000-0000-0000-000000000000}"/>
          </ac:spMkLst>
        </pc:spChg>
        <pc:spChg chg="del mod ord">
          <ac:chgData name="Ирина Спирина" userId="032dfd52cd73a3b7" providerId="Windows Live" clId="Web-{946246C8-C3D8-4B26-A61B-38BCE9154492}" dt="2019-11-06T14:05:45.341" v="3"/>
          <ac:spMkLst>
            <pc:docMk/>
            <pc:sldMk cId="1351651579" sldId="256"/>
            <ac:spMk id="3" creationId="{00000000-0000-0000-0000-000000000000}"/>
          </ac:spMkLst>
        </pc:spChg>
        <pc:spChg chg="add mod">
          <ac:chgData name="Ирина Спирина" userId="032dfd52cd73a3b7" providerId="Windows Live" clId="Web-{946246C8-C3D8-4B26-A61B-38BCE9154492}" dt="2019-11-06T14:10:46.452" v="104" actId="20577"/>
          <ac:spMkLst>
            <pc:docMk/>
            <pc:sldMk cId="1351651579" sldId="256"/>
            <ac:spMk id="5" creationId="{2C237451-E084-4B65-BEC1-5F2160019D67}"/>
          </ac:spMkLst>
        </pc:spChg>
        <pc:spChg chg="add del">
          <ac:chgData name="Ирина Спирина" userId="032dfd52cd73a3b7" providerId="Windows Live" clId="Web-{946246C8-C3D8-4B26-A61B-38BCE9154492}" dt="2019-11-06T14:08:01.498" v="74"/>
          <ac:spMkLst>
            <pc:docMk/>
            <pc:sldMk cId="1351651579" sldId="256"/>
            <ac:spMk id="7" creationId="{6753252F-4873-4F63-801D-CC719279A7D5}"/>
          </ac:spMkLst>
        </pc:spChg>
        <pc:spChg chg="add del">
          <ac:chgData name="Ирина Спирина" userId="032dfd52cd73a3b7" providerId="Windows Live" clId="Web-{946246C8-C3D8-4B26-A61B-38BCE9154492}" dt="2019-11-06T14:08:01.498" v="74"/>
          <ac:spMkLst>
            <pc:docMk/>
            <pc:sldMk cId="1351651579" sldId="256"/>
            <ac:spMk id="8" creationId="{047C8CCB-F95D-4249-92DD-651249D3535A}"/>
          </ac:spMkLst>
        </pc:spChg>
        <pc:spChg chg="add del">
          <ac:chgData name="Ирина Спирина" userId="032dfd52cd73a3b7" providerId="Windows Live" clId="Web-{946246C8-C3D8-4B26-A61B-38BCE9154492}" dt="2019-11-06T14:05:45.341" v="3"/>
          <ac:spMkLst>
            <pc:docMk/>
            <pc:sldMk cId="1351651579" sldId="256"/>
            <ac:spMk id="9" creationId="{6B695AA2-4B70-477F-AF90-536B720A1343}"/>
          </ac:spMkLst>
        </pc:spChg>
        <pc:spChg chg="add del">
          <ac:chgData name="Ирина Спирина" userId="032dfd52cd73a3b7" providerId="Windows Live" clId="Web-{946246C8-C3D8-4B26-A61B-38BCE9154492}" dt="2019-11-06T14:07:57.608" v="72"/>
          <ac:spMkLst>
            <pc:docMk/>
            <pc:sldMk cId="1351651579" sldId="256"/>
            <ac:spMk id="10" creationId="{87CC2527-562A-4F69-B487-4371E5B243E7}"/>
          </ac:spMkLst>
        </pc:spChg>
        <pc:spChg chg="add del">
          <ac:chgData name="Ирина Спирина" userId="032dfd52cd73a3b7" providerId="Windows Live" clId="Web-{946246C8-C3D8-4B26-A61B-38BCE9154492}" dt="2019-11-06T14:08:12.311" v="76"/>
          <ac:spMkLst>
            <pc:docMk/>
            <pc:sldMk cId="1351651579" sldId="256"/>
            <ac:spMk id="11" creationId="{E20EB187-900F-4AF5-813B-101456D9FD39}"/>
          </ac:spMkLst>
        </pc:spChg>
        <pc:spChg chg="add del">
          <ac:chgData name="Ирина Спирина" userId="032dfd52cd73a3b7" providerId="Windows Live" clId="Web-{946246C8-C3D8-4B26-A61B-38BCE9154492}" dt="2019-11-06T14:10:02.014" v="96"/>
          <ac:spMkLst>
            <pc:docMk/>
            <pc:sldMk cId="1351651579" sldId="256"/>
            <ac:spMk id="14" creationId="{2F4AD318-2FB6-4C6E-931E-58E404FA18CD}"/>
          </ac:spMkLst>
        </pc:spChg>
        <pc:spChg chg="add del">
          <ac:chgData name="Ирина Спирина" userId="032dfd52cd73a3b7" providerId="Windows Live" clId="Web-{946246C8-C3D8-4B26-A61B-38BCE9154492}" dt="2019-11-06T14:08:29.530" v="78"/>
          <ac:spMkLst>
            <pc:docMk/>
            <pc:sldMk cId="1351651579" sldId="256"/>
            <ac:spMk id="18" creationId="{9B347087-DEE1-4F23-8486-A2690AA195E5}"/>
          </ac:spMkLst>
        </pc:spChg>
        <pc:spChg chg="add del">
          <ac:chgData name="Ирина Спирина" userId="032dfd52cd73a3b7" providerId="Windows Live" clId="Web-{946246C8-C3D8-4B26-A61B-38BCE9154492}" dt="2019-11-06T14:10:02.014" v="96"/>
          <ac:spMkLst>
            <pc:docMk/>
            <pc:sldMk cId="1351651579" sldId="256"/>
            <ac:spMk id="19" creationId="{C162DF2A-64D1-4AA9-BA42-8A4063EADE09}"/>
          </ac:spMkLst>
        </pc:spChg>
        <pc:spChg chg="add del">
          <ac:chgData name="Ирина Спирина" userId="032dfd52cd73a3b7" providerId="Windows Live" clId="Web-{946246C8-C3D8-4B26-A61B-38BCE9154492}" dt="2019-11-06T14:08:29.530" v="78"/>
          <ac:spMkLst>
            <pc:docMk/>
            <pc:sldMk cId="1351651579" sldId="256"/>
            <ac:spMk id="20" creationId="{44BB81AE-EE4A-4AA4-8941-104B6C943598}"/>
          </ac:spMkLst>
        </pc:spChg>
        <pc:spChg chg="add del">
          <ac:chgData name="Ирина Спирина" userId="032dfd52cd73a3b7" providerId="Windows Live" clId="Web-{946246C8-C3D8-4B26-A61B-38BCE9154492}" dt="2019-11-06T14:10:02.014" v="96"/>
          <ac:spMkLst>
            <pc:docMk/>
            <pc:sldMk cId="1351651579" sldId="256"/>
            <ac:spMk id="21" creationId="{5D7C1373-63AF-4A75-909E-990E05356670}"/>
          </ac:spMkLst>
        </pc:spChg>
        <pc:spChg chg="add del">
          <ac:chgData name="Ирина Спирина" userId="032dfd52cd73a3b7" providerId="Windows Live" clId="Web-{946246C8-C3D8-4B26-A61B-38BCE9154492}" dt="2019-11-06T14:10:02.014" v="96"/>
          <ac:spMkLst>
            <pc:docMk/>
            <pc:sldMk cId="1351651579" sldId="256"/>
            <ac:spMk id="23" creationId="{1A118E35-1CBF-4863-8497-F4DF1A166D2D}"/>
          </ac:spMkLst>
        </pc:spChg>
        <pc:spChg chg="add del">
          <ac:chgData name="Ирина Спирина" userId="032dfd52cd73a3b7" providerId="Windows Live" clId="Web-{946246C8-C3D8-4B26-A61B-38BCE9154492}" dt="2019-11-06T14:08:29.530" v="78"/>
          <ac:spMkLst>
            <pc:docMk/>
            <pc:sldMk cId="1351651579" sldId="256"/>
            <ac:spMk id="24" creationId="{AAA2202F-2A68-464D-8E53-CEBE9303D848}"/>
          </ac:spMkLst>
        </pc:spChg>
        <pc:spChg chg="add del">
          <ac:chgData name="Ирина Спирина" userId="032dfd52cd73a3b7" providerId="Windows Live" clId="Web-{946246C8-C3D8-4B26-A61B-38BCE9154492}" dt="2019-11-06T14:10:02.014" v="96"/>
          <ac:spMkLst>
            <pc:docMk/>
            <pc:sldMk cId="1351651579" sldId="256"/>
            <ac:spMk id="25" creationId="{6E187274-5DC2-4BE0-AF99-925D6D973550}"/>
          </ac:spMkLst>
        </pc:spChg>
        <pc:spChg chg="add del">
          <ac:chgData name="Ирина Спирина" userId="032dfd52cd73a3b7" providerId="Windows Live" clId="Web-{946246C8-C3D8-4B26-A61B-38BCE9154492}" dt="2019-11-06T14:53:12.279" v="788"/>
          <ac:spMkLst>
            <pc:docMk/>
            <pc:sldMk cId="1351651579" sldId="256"/>
            <ac:spMk id="27" creationId="{C162DF2A-64D1-4AA9-BA42-8A4063EADE09}"/>
          </ac:spMkLst>
        </pc:spChg>
        <pc:spChg chg="add del">
          <ac:chgData name="Ирина Спирина" userId="032dfd52cd73a3b7" providerId="Windows Live" clId="Web-{946246C8-C3D8-4B26-A61B-38BCE9154492}" dt="2019-11-06T14:09:36.733" v="92"/>
          <ac:spMkLst>
            <pc:docMk/>
            <pc:sldMk cId="1351651579" sldId="256"/>
            <ac:spMk id="30" creationId="{9F1F6E2E-E2E7-4689-9E5D-51F37CBE4127}"/>
          </ac:spMkLst>
        </pc:spChg>
        <pc:spChg chg="add del">
          <ac:chgData name="Ирина Спирина" userId="032dfd52cd73a3b7" providerId="Windows Live" clId="Web-{946246C8-C3D8-4B26-A61B-38BCE9154492}" dt="2019-11-06T14:53:12.279" v="788"/>
          <ac:spMkLst>
            <pc:docMk/>
            <pc:sldMk cId="1351651579" sldId="256"/>
            <ac:spMk id="32" creationId="{5D7C1373-63AF-4A75-909E-990E05356670}"/>
          </ac:spMkLst>
        </pc:spChg>
        <pc:spChg chg="add del">
          <ac:chgData name="Ирина Спирина" userId="032dfd52cd73a3b7" providerId="Windows Live" clId="Web-{946246C8-C3D8-4B26-A61B-38BCE9154492}" dt="2019-11-06T14:53:12.279" v="788"/>
          <ac:spMkLst>
            <pc:docMk/>
            <pc:sldMk cId="1351651579" sldId="256"/>
            <ac:spMk id="33" creationId="{57F231E5-F402-49E1-82B4-C762909ED227}"/>
          </ac:spMkLst>
        </pc:spChg>
        <pc:spChg chg="add del">
          <ac:chgData name="Ирина Спирина" userId="032dfd52cd73a3b7" providerId="Windows Live" clId="Web-{946246C8-C3D8-4B26-A61B-38BCE9154492}" dt="2019-11-06T14:09:36.733" v="92"/>
          <ac:spMkLst>
            <pc:docMk/>
            <pc:sldMk cId="1351651579" sldId="256"/>
            <ac:spMk id="34" creationId="{7731DD8B-7A0A-47A0-BF6B-EBB4F9709B91}"/>
          </ac:spMkLst>
        </pc:spChg>
        <pc:spChg chg="add del">
          <ac:chgData name="Ирина Спирина" userId="032dfd52cd73a3b7" providerId="Windows Live" clId="Web-{946246C8-C3D8-4B26-A61B-38BCE9154492}" dt="2019-11-06T14:53:12.279" v="788"/>
          <ac:spMkLst>
            <pc:docMk/>
            <pc:sldMk cId="1351651579" sldId="256"/>
            <ac:spMk id="35" creationId="{6F0BA12B-74D1-4DB1-9A3F-C9BA27B81512}"/>
          </ac:spMkLst>
        </pc:spChg>
        <pc:spChg chg="add del">
          <ac:chgData name="Ирина Спирина" userId="032dfd52cd73a3b7" providerId="Windows Live" clId="Web-{946246C8-C3D8-4B26-A61B-38BCE9154492}" dt="2019-11-06T14:53:12.279" v="788"/>
          <ac:spMkLst>
            <pc:docMk/>
            <pc:sldMk cId="1351651579" sldId="256"/>
            <ac:spMk id="36" creationId="{515FCC40-AA93-4D3B-90D0-69BC824EAD47}"/>
          </ac:spMkLst>
        </pc:spChg>
        <pc:grpChg chg="add del">
          <ac:chgData name="Ирина Спирина" userId="032dfd52cd73a3b7" providerId="Windows Live" clId="Web-{946246C8-C3D8-4B26-A61B-38BCE9154492}" dt="2019-11-06T14:08:29.530" v="78"/>
          <ac:grpSpMkLst>
            <pc:docMk/>
            <pc:sldMk cId="1351651579" sldId="256"/>
            <ac:grpSpMk id="15" creationId="{03E8C8A2-D2DA-42F8-84AA-AC5AB4251D29}"/>
          </ac:grpSpMkLst>
        </pc:grpChg>
        <pc:grpChg chg="add del">
          <ac:chgData name="Ирина Спирина" userId="032dfd52cd73a3b7" providerId="Windows Live" clId="Web-{946246C8-C3D8-4B26-A61B-38BCE9154492}" dt="2019-11-06T14:09:36.733" v="92"/>
          <ac:grpSpMkLst>
            <pc:docMk/>
            <pc:sldMk cId="1351651579" sldId="256"/>
            <ac:grpSpMk id="17" creationId="{03E8C8A2-D2DA-42F8-84AA-AC5AB4251D29}"/>
          </ac:grpSpMkLst>
        </pc:grpChg>
        <pc:grpChg chg="add del">
          <ac:chgData name="Ирина Спирина" userId="032dfd52cd73a3b7" providerId="Windows Live" clId="Web-{946246C8-C3D8-4B26-A61B-38BCE9154492}" dt="2019-11-06T14:08:29.530" v="78"/>
          <ac:grpSpMkLst>
            <pc:docMk/>
            <pc:sldMk cId="1351651579" sldId="256"/>
            <ac:grpSpMk id="26" creationId="{5B129734-DF6D-46B8-A0E0-4F178B3AD2FC}"/>
          </ac:grpSpMkLst>
        </pc:grpChg>
        <pc:grpChg chg="add del">
          <ac:chgData name="Ирина Спирина" userId="032dfd52cd73a3b7" providerId="Windows Live" clId="Web-{946246C8-C3D8-4B26-A61B-38BCE9154492}" dt="2019-11-06T14:09:36.733" v="92"/>
          <ac:grpSpMkLst>
            <pc:docMk/>
            <pc:sldMk cId="1351651579" sldId="256"/>
            <ac:grpSpMk id="31" creationId="{BB728A18-FF26-43E9-AF31-9608EBA3D5C7}"/>
          </ac:grpSpMkLst>
        </pc:grpChg>
        <pc:picChg chg="add del mod ord">
          <ac:chgData name="Ирина Спирина" userId="032dfd52cd73a3b7" providerId="Windows Live" clId="Web-{946246C8-C3D8-4B26-A61B-38BCE9154492}" dt="2019-11-06T14:09:43.686" v="93"/>
          <ac:picMkLst>
            <pc:docMk/>
            <pc:sldMk cId="1351651579" sldId="256"/>
            <ac:picMk id="4" creationId="{07C0CDEA-D56E-4A62-8E9A-BE9A13B4AD13}"/>
          </ac:picMkLst>
        </pc:picChg>
        <pc:cxnChg chg="add del">
          <ac:chgData name="Ирина Спирина" userId="032dfd52cd73a3b7" providerId="Windows Live" clId="Web-{946246C8-C3D8-4B26-A61B-38BCE9154492}" dt="2019-11-06T14:07:57.608" v="72"/>
          <ac:cxnSpMkLst>
            <pc:docMk/>
            <pc:sldMk cId="1351651579" sldId="256"/>
            <ac:cxnSpMk id="12" creationId="{BCDAEC91-5BCE-4B55-9CC0-43EF94CB734B}"/>
          </ac:cxnSpMkLst>
        </pc:cxnChg>
        <pc:cxnChg chg="add del">
          <ac:chgData name="Ирина Спирина" userId="032dfd52cd73a3b7" providerId="Windows Live" clId="Web-{946246C8-C3D8-4B26-A61B-38BCE9154492}" dt="2019-11-06T14:08:12.311" v="76"/>
          <ac:cxnSpMkLst>
            <pc:docMk/>
            <pc:sldMk cId="1351651579" sldId="256"/>
            <ac:cxnSpMk id="13" creationId="{624D17C8-E9C2-48A4-AA36-D7048A6CCC41}"/>
          </ac:cxnSpMkLst>
        </pc:cxnChg>
        <pc:cxnChg chg="add del">
          <ac:chgData name="Ирина Спирина" userId="032dfd52cd73a3b7" providerId="Windows Live" clId="Web-{946246C8-C3D8-4B26-A61B-38BCE9154492}" dt="2019-11-06T14:08:29.530" v="78"/>
          <ac:cxnSpMkLst>
            <pc:docMk/>
            <pc:sldMk cId="1351651579" sldId="256"/>
            <ac:cxnSpMk id="16" creationId="{0DFD28A6-39F3-425F-8050-E5BF1B4523B2}"/>
          </ac:cxnSpMkLst>
        </pc:cxnChg>
        <pc:cxnChg chg="add del">
          <ac:chgData name="Ирина Спирина" userId="032dfd52cd73a3b7" providerId="Windows Live" clId="Web-{946246C8-C3D8-4B26-A61B-38BCE9154492}" dt="2019-11-06T14:08:29.530" v="78"/>
          <ac:cxnSpMkLst>
            <pc:docMk/>
            <pc:sldMk cId="1351651579" sldId="256"/>
            <ac:cxnSpMk id="22" creationId="{4AA791FC-1AEF-4561-93B5-6B9E981BBB74}"/>
          </ac:cxnSpMkLst>
        </pc:cxnChg>
        <pc:cxnChg chg="add del">
          <ac:chgData name="Ирина Спирина" userId="032dfd52cd73a3b7" providerId="Windows Live" clId="Web-{946246C8-C3D8-4B26-A61B-38BCE9154492}" dt="2019-11-06T14:09:36.733" v="92"/>
          <ac:cxnSpMkLst>
            <pc:docMk/>
            <pc:sldMk cId="1351651579" sldId="256"/>
            <ac:cxnSpMk id="28" creationId="{10A370BF-9768-4FA0-8887-C3777F3A9C9C}"/>
          </ac:cxnSpMkLst>
        </pc:cxnChg>
        <pc:cxnChg chg="add del">
          <ac:chgData name="Ирина Спирина" userId="032dfd52cd73a3b7" providerId="Windows Live" clId="Web-{946246C8-C3D8-4B26-A61B-38BCE9154492}" dt="2019-11-06T14:09:36.733" v="92"/>
          <ac:cxnSpMkLst>
            <pc:docMk/>
            <pc:sldMk cId="1351651579" sldId="256"/>
            <ac:cxnSpMk id="29" creationId="{0DFD28A6-39F3-425F-8050-E5BF1B4523B2}"/>
          </ac:cxnSpMkLst>
        </pc:cxnChg>
      </pc:sldChg>
      <pc:sldChg chg="addSp delSp modSp new mod setBg modClrScheme delDesignElem chgLayout">
        <pc:chgData name="Ирина Спирина" userId="032dfd52cd73a3b7" providerId="Windows Live" clId="Web-{946246C8-C3D8-4B26-A61B-38BCE9154492}" dt="2019-11-06T14:53:12.279" v="788"/>
        <pc:sldMkLst>
          <pc:docMk/>
          <pc:sldMk cId="2566734691" sldId="257"/>
        </pc:sldMkLst>
        <pc:spChg chg="del">
          <ac:chgData name="Ирина Спирина" userId="032dfd52cd73a3b7" providerId="Windows Live" clId="Web-{946246C8-C3D8-4B26-A61B-38BCE9154492}" dt="2019-11-06T14:13:14.266" v="114"/>
          <ac:spMkLst>
            <pc:docMk/>
            <pc:sldMk cId="2566734691" sldId="257"/>
            <ac:spMk id="2" creationId="{C41FE466-69F7-452D-A888-BC90A710B078}"/>
          </ac:spMkLst>
        </pc:spChg>
        <pc:spChg chg="del">
          <ac:chgData name="Ирина Спирина" userId="032dfd52cd73a3b7" providerId="Windows Live" clId="Web-{946246C8-C3D8-4B26-A61B-38BCE9154492}" dt="2019-11-06T14:13:14.266" v="114"/>
          <ac:spMkLst>
            <pc:docMk/>
            <pc:sldMk cId="2566734691" sldId="257"/>
            <ac:spMk id="3" creationId="{23DFB2DB-9197-4BC7-9B8B-9DA7DFADAD8B}"/>
          </ac:spMkLst>
        </pc:spChg>
        <pc:spChg chg="add mod">
          <ac:chgData name="Ирина Спирина" userId="032dfd52cd73a3b7" providerId="Windows Live" clId="Web-{946246C8-C3D8-4B26-A61B-38BCE9154492}" dt="2019-11-06T14:20:43.174" v="387" actId="20577"/>
          <ac:spMkLst>
            <pc:docMk/>
            <pc:sldMk cId="2566734691" sldId="257"/>
            <ac:spMk id="4" creationId="{1A2525AD-B35D-473C-BE15-CBA612250502}"/>
          </ac:spMkLst>
        </pc:spChg>
        <pc:spChg chg="add del">
          <ac:chgData name="Ирина Спирина" userId="032dfd52cd73a3b7" providerId="Windows Live" clId="Web-{946246C8-C3D8-4B26-A61B-38BCE9154492}" dt="2019-11-06T14:19:00.080" v="376"/>
          <ac:spMkLst>
            <pc:docMk/>
            <pc:sldMk cId="2566734691" sldId="257"/>
            <ac:spMk id="7" creationId="{DB8424AB-D56B-4256-866A-5B54DE93C20F}"/>
          </ac:spMkLst>
        </pc:spChg>
        <pc:spChg chg="add del">
          <ac:chgData name="Ирина Спирина" userId="032dfd52cd73a3b7" providerId="Windows Live" clId="Web-{946246C8-C3D8-4B26-A61B-38BCE9154492}" dt="2019-11-06T14:19:00.080" v="376"/>
          <ac:spMkLst>
            <pc:docMk/>
            <pc:sldMk cId="2566734691" sldId="257"/>
            <ac:spMk id="8" creationId="{FC999C28-AD33-4EB7-A5F1-C06D10A5FDF7}"/>
          </ac:spMkLst>
        </pc:spChg>
        <pc:spChg chg="add del">
          <ac:chgData name="Ирина Спирина" userId="032dfd52cd73a3b7" providerId="Windows Live" clId="Web-{946246C8-C3D8-4B26-A61B-38BCE9154492}" dt="2019-11-06T14:19:00.080" v="376"/>
          <ac:spMkLst>
            <pc:docMk/>
            <pc:sldMk cId="2566734691" sldId="257"/>
            <ac:spMk id="9" creationId="{130E94B5-6B03-4C6D-A886-D92083B3E55A}"/>
          </ac:spMkLst>
        </pc:spChg>
        <pc:spChg chg="add del">
          <ac:chgData name="Ирина Спирина" userId="032dfd52cd73a3b7" providerId="Windows Live" clId="Web-{946246C8-C3D8-4B26-A61B-38BCE9154492}" dt="2019-11-06T14:18:55.877" v="374"/>
          <ac:spMkLst>
            <pc:docMk/>
            <pc:sldMk cId="2566734691" sldId="257"/>
            <ac:spMk id="10" creationId="{DB8424AB-D56B-4256-866A-5B54DE93C20F}"/>
          </ac:spMkLst>
        </pc:spChg>
        <pc:spChg chg="add del">
          <ac:chgData name="Ирина Спирина" userId="032dfd52cd73a3b7" providerId="Windows Live" clId="Web-{946246C8-C3D8-4B26-A61B-38BCE9154492}" dt="2019-11-06T14:19:00.080" v="376"/>
          <ac:spMkLst>
            <pc:docMk/>
            <pc:sldMk cId="2566734691" sldId="257"/>
            <ac:spMk id="11" creationId="{597B8231-6339-4326-9EE6-D2F78558E2C3}"/>
          </ac:spMkLst>
        </pc:spChg>
        <pc:spChg chg="add del">
          <ac:chgData name="Ирина Спирина" userId="032dfd52cd73a3b7" providerId="Windows Live" clId="Web-{946246C8-C3D8-4B26-A61B-38BCE9154492}" dt="2019-11-06T14:18:55.877" v="374"/>
          <ac:spMkLst>
            <pc:docMk/>
            <pc:sldMk cId="2566734691" sldId="257"/>
            <ac:spMk id="12" creationId="{FC999C28-AD33-4EB7-A5F1-C06D10A5FDF7}"/>
          </ac:spMkLst>
        </pc:spChg>
        <pc:spChg chg="add del">
          <ac:chgData name="Ирина Спирина" userId="032dfd52cd73a3b7" providerId="Windows Live" clId="Web-{946246C8-C3D8-4B26-A61B-38BCE9154492}" dt="2019-11-06T14:53:12.279" v="788"/>
          <ac:spMkLst>
            <pc:docMk/>
            <pc:sldMk cId="2566734691" sldId="257"/>
            <ac:spMk id="13" creationId="{DB8424AB-D56B-4256-866A-5B54DE93C20F}"/>
          </ac:spMkLst>
        </pc:spChg>
        <pc:spChg chg="add del">
          <ac:chgData name="Ирина Спирина" userId="032dfd52cd73a3b7" providerId="Windows Live" clId="Web-{946246C8-C3D8-4B26-A61B-38BCE9154492}" dt="2019-11-06T14:18:55.877" v="374"/>
          <ac:spMkLst>
            <pc:docMk/>
            <pc:sldMk cId="2566734691" sldId="257"/>
            <ac:spMk id="14" creationId="{9203ABB4-7E2A-4248-9FE7-4A419AFF2F17}"/>
          </ac:spMkLst>
        </pc:spChg>
        <pc:spChg chg="add del">
          <ac:chgData name="Ирина Спирина" userId="032dfd52cd73a3b7" providerId="Windows Live" clId="Web-{946246C8-C3D8-4B26-A61B-38BCE9154492}" dt="2019-11-06T14:53:12.279" v="788"/>
          <ac:spMkLst>
            <pc:docMk/>
            <pc:sldMk cId="2566734691" sldId="257"/>
            <ac:spMk id="15" creationId="{FC999C28-AD33-4EB7-A5F1-C06D10A5FDF7}"/>
          </ac:spMkLst>
        </pc:spChg>
        <pc:spChg chg="add del">
          <ac:chgData name="Ирина Спирина" userId="032dfd52cd73a3b7" providerId="Windows Live" clId="Web-{946246C8-C3D8-4B26-A61B-38BCE9154492}" dt="2019-11-06T14:18:55.877" v="374"/>
          <ac:spMkLst>
            <pc:docMk/>
            <pc:sldMk cId="2566734691" sldId="257"/>
            <ac:spMk id="16" creationId="{3126970D-C1E5-4FB1-84E8-86CB9CED1C80}"/>
          </ac:spMkLst>
        </pc:spChg>
        <pc:spChg chg="add del">
          <ac:chgData name="Ирина Спирина" userId="032dfd52cd73a3b7" providerId="Windows Live" clId="Web-{946246C8-C3D8-4B26-A61B-38BCE9154492}" dt="2019-11-06T14:53:12.279" v="788"/>
          <ac:spMkLst>
            <pc:docMk/>
            <pc:sldMk cId="2566734691" sldId="257"/>
            <ac:spMk id="17" creationId="{9203ABB4-7E2A-4248-9FE7-4A419AFF2F17}"/>
          </ac:spMkLst>
        </pc:spChg>
        <pc:spChg chg="add del">
          <ac:chgData name="Ирина Спирина" userId="032dfd52cd73a3b7" providerId="Windows Live" clId="Web-{946246C8-C3D8-4B26-A61B-38BCE9154492}" dt="2019-11-06T14:53:12.279" v="788"/>
          <ac:spMkLst>
            <pc:docMk/>
            <pc:sldMk cId="2566734691" sldId="257"/>
            <ac:spMk id="18" creationId="{3126970D-C1E5-4FB1-84E8-86CB9CED1C80}"/>
          </ac:spMkLst>
        </pc:spChg>
        <pc:picChg chg="add mod">
          <ac:chgData name="Ирина Спирина" userId="032dfd52cd73a3b7" providerId="Windows Live" clId="Web-{946246C8-C3D8-4B26-A61B-38BCE9154492}" dt="2019-11-06T14:19:00.096" v="377"/>
          <ac:picMkLst>
            <pc:docMk/>
            <pc:sldMk cId="2566734691" sldId="257"/>
            <ac:picMk id="5" creationId="{B1764A74-9233-4388-8F5A-7FDC46637313}"/>
          </ac:picMkLst>
        </pc:picChg>
      </pc:sldChg>
      <pc:sldChg chg="new del mod modClrScheme chgLayout">
        <pc:chgData name="Ирина Спирина" userId="032dfd52cd73a3b7" providerId="Windows Live" clId="Web-{946246C8-C3D8-4B26-A61B-38BCE9154492}" dt="2019-11-06T14:12:32.078" v="112"/>
        <pc:sldMkLst>
          <pc:docMk/>
          <pc:sldMk cId="3566317458" sldId="257"/>
        </pc:sldMkLst>
      </pc:sldChg>
      <pc:sldChg chg="addSp delSp modSp new mod setBg modClrScheme delDesignElem chgLayout">
        <pc:chgData name="Ирина Спирина" userId="032dfd52cd73a3b7" providerId="Windows Live" clId="Web-{946246C8-C3D8-4B26-A61B-38BCE9154492}" dt="2019-11-06T14:53:12.279" v="788"/>
        <pc:sldMkLst>
          <pc:docMk/>
          <pc:sldMk cId="1138185040" sldId="258"/>
        </pc:sldMkLst>
        <pc:spChg chg="add del">
          <ac:chgData name="Ирина Спирина" userId="032dfd52cd73a3b7" providerId="Windows Live" clId="Web-{946246C8-C3D8-4B26-A61B-38BCE9154492}" dt="2019-11-06T14:53:12.279" v="788"/>
          <ac:spMkLst>
            <pc:docMk/>
            <pc:sldMk cId="1138185040" sldId="258"/>
            <ac:spMk id="7" creationId="{2ABBB681-F4D2-40F2-ACC3-DE0B4B4880EF}"/>
          </ac:spMkLst>
        </pc:spChg>
        <pc:spChg chg="add del">
          <ac:chgData name="Ирина Спирина" userId="032dfd52cd73a3b7" providerId="Windows Live" clId="Web-{946246C8-C3D8-4B26-A61B-38BCE9154492}" dt="2019-11-06T14:53:12.279" v="788"/>
          <ac:spMkLst>
            <pc:docMk/>
            <pc:sldMk cId="1138185040" sldId="258"/>
            <ac:spMk id="9" creationId="{09388ED0-1FEF-4E11-B488-BD661D1AC1A6}"/>
          </ac:spMkLst>
        </pc:spChg>
        <pc:spChg chg="add mod">
          <ac:chgData name="Ирина Спирина" userId="032dfd52cd73a3b7" providerId="Windows Live" clId="Web-{946246C8-C3D8-4B26-A61B-38BCE9154492}" dt="2019-11-06T14:40:34.822" v="669" actId="1076"/>
          <ac:spMkLst>
            <pc:docMk/>
            <pc:sldMk cId="1138185040" sldId="258"/>
            <ac:spMk id="10" creationId="{0779D673-AAE0-4615-A6FD-621E85AF9AF8}"/>
          </ac:spMkLst>
        </pc:spChg>
        <pc:spChg chg="add mod">
          <ac:chgData name="Ирина Спирина" userId="032dfd52cd73a3b7" providerId="Windows Live" clId="Web-{946246C8-C3D8-4B26-A61B-38BCE9154492}" dt="2019-11-06T14:42:33.353" v="684" actId="1076"/>
          <ac:spMkLst>
            <pc:docMk/>
            <pc:sldMk cId="1138185040" sldId="258"/>
            <ac:spMk id="11" creationId="{FF74BDFD-9109-44D9-A3AE-1039237F2E07}"/>
          </ac:spMkLst>
        </pc:spChg>
        <pc:spChg chg="add mod">
          <ac:chgData name="Ирина Спирина" userId="032dfd52cd73a3b7" providerId="Windows Live" clId="Web-{946246C8-C3D8-4B26-A61B-38BCE9154492}" dt="2019-11-06T14:40:28.728" v="668" actId="1076"/>
          <ac:spMkLst>
            <pc:docMk/>
            <pc:sldMk cId="1138185040" sldId="258"/>
            <ac:spMk id="12" creationId="{B9E8A1C4-08A2-4C09-9876-5BC2C5BDDD16}"/>
          </ac:spMkLst>
        </pc:spChg>
        <pc:spChg chg="add mod">
          <ac:chgData name="Ирина Спирина" userId="032dfd52cd73a3b7" providerId="Windows Live" clId="Web-{946246C8-C3D8-4B26-A61B-38BCE9154492}" dt="2019-11-06T14:40:47.619" v="670" actId="1076"/>
          <ac:spMkLst>
            <pc:docMk/>
            <pc:sldMk cId="1138185040" sldId="258"/>
            <ac:spMk id="13" creationId="{AA6D8677-FDA1-4422-AF74-F3E2B0911226}"/>
          </ac:spMkLst>
        </pc:spChg>
        <pc:spChg chg="add mod">
          <ac:chgData name="Ирина Спирина" userId="032dfd52cd73a3b7" providerId="Windows Live" clId="Web-{946246C8-C3D8-4B26-A61B-38BCE9154492}" dt="2019-11-06T14:42:00.353" v="681" actId="1076"/>
          <ac:spMkLst>
            <pc:docMk/>
            <pc:sldMk cId="1138185040" sldId="258"/>
            <ac:spMk id="14" creationId="{AB95442F-80DC-4064-B308-89466949D8BF}"/>
          </ac:spMkLst>
        </pc:spChg>
        <pc:spChg chg="add mod">
          <ac:chgData name="Ирина Спирина" userId="032dfd52cd73a3b7" providerId="Windows Live" clId="Web-{946246C8-C3D8-4B26-A61B-38BCE9154492}" dt="2019-11-06T14:42:15.572" v="683" actId="1076"/>
          <ac:spMkLst>
            <pc:docMk/>
            <pc:sldMk cId="1138185040" sldId="258"/>
            <ac:spMk id="17" creationId="{99B46143-7503-4A55-860A-1DA6EC033B3B}"/>
          </ac:spMkLst>
        </pc:spChg>
        <pc:spChg chg="add mod">
          <ac:chgData name="Ирина Спирина" userId="032dfd52cd73a3b7" providerId="Windows Live" clId="Web-{946246C8-C3D8-4B26-A61B-38BCE9154492}" dt="2019-11-06T14:41:08.150" v="674" actId="1076"/>
          <ac:spMkLst>
            <pc:docMk/>
            <pc:sldMk cId="1138185040" sldId="258"/>
            <ac:spMk id="18" creationId="{99801ECE-5E32-4CF6-A310-8B7381A3B2F6}"/>
          </ac:spMkLst>
        </pc:spChg>
        <pc:spChg chg="add mod">
          <ac:chgData name="Ирина Спирина" userId="032dfd52cd73a3b7" providerId="Windows Live" clId="Web-{946246C8-C3D8-4B26-A61B-38BCE9154492}" dt="2019-11-06T14:41:51.916" v="680" actId="1076"/>
          <ac:spMkLst>
            <pc:docMk/>
            <pc:sldMk cId="1138185040" sldId="258"/>
            <ac:spMk id="19" creationId="{8A4C3828-E9C8-4A79-9635-9D5462F8E78C}"/>
          </ac:spMkLst>
        </pc:spChg>
        <pc:spChg chg="add mod">
          <ac:chgData name="Ирина Спирина" userId="032dfd52cd73a3b7" providerId="Windows Live" clId="Web-{946246C8-C3D8-4B26-A61B-38BCE9154492}" dt="2019-11-06T14:44:14.135" v="738" actId="1076"/>
          <ac:spMkLst>
            <pc:docMk/>
            <pc:sldMk cId="1138185040" sldId="258"/>
            <ac:spMk id="20" creationId="{9A225A79-2792-4A52-B239-F8F3963665F1}"/>
          </ac:spMkLst>
        </pc:spChg>
        <pc:picChg chg="add del mod">
          <ac:chgData name="Ирина Спирина" userId="032dfd52cd73a3b7" providerId="Windows Live" clId="Web-{946246C8-C3D8-4B26-A61B-38BCE9154492}" dt="2019-11-06T14:23:13.160" v="394"/>
          <ac:picMkLst>
            <pc:docMk/>
            <pc:sldMk cId="1138185040" sldId="258"/>
            <ac:picMk id="2" creationId="{6D29F554-2B0B-44D6-816D-BA6C243872FC}"/>
          </ac:picMkLst>
        </pc:picChg>
        <pc:picChg chg="add del mod">
          <ac:chgData name="Ирина Спирина" userId="032dfd52cd73a3b7" providerId="Windows Live" clId="Web-{946246C8-C3D8-4B26-A61B-38BCE9154492}" dt="2019-11-06T14:30:13.896" v="480"/>
          <ac:picMkLst>
            <pc:docMk/>
            <pc:sldMk cId="1138185040" sldId="258"/>
            <ac:picMk id="4" creationId="{1283990D-1357-44DC-8626-A6DD4E7C0D74}"/>
          </ac:picMkLst>
        </pc:picChg>
        <pc:picChg chg="add del mod">
          <ac:chgData name="Ирина Спирина" userId="032dfd52cd73a3b7" providerId="Windows Live" clId="Web-{946246C8-C3D8-4B26-A61B-38BCE9154492}" dt="2019-11-06T14:28:07.817" v="409"/>
          <ac:picMkLst>
            <pc:docMk/>
            <pc:sldMk cId="1138185040" sldId="258"/>
            <ac:picMk id="6" creationId="{CA6A290F-F95B-4AEC-972C-16F445BFCCB5}"/>
          </ac:picMkLst>
        </pc:picChg>
        <pc:picChg chg="add mod">
          <ac:chgData name="Ирина Спирина" userId="032dfd52cd73a3b7" providerId="Windows Live" clId="Web-{946246C8-C3D8-4B26-A61B-38BCE9154492}" dt="2019-11-06T14:33:42.226" v="593"/>
          <ac:picMkLst>
            <pc:docMk/>
            <pc:sldMk cId="1138185040" sldId="258"/>
            <ac:picMk id="15" creationId="{5CEDB65D-60BE-4FC3-8E1F-0CB4C03E441D}"/>
          </ac:picMkLst>
        </pc:picChg>
      </pc:sldChg>
      <pc:sldChg chg="addSp delSp modSp new mod setBg modClrScheme delDesignElem chgLayout">
        <pc:chgData name="Ирина Спирина" userId="032dfd52cd73a3b7" providerId="Windows Live" clId="Web-{946246C8-C3D8-4B26-A61B-38BCE9154492}" dt="2019-11-06T15:01:25.313" v="866" actId="20577"/>
        <pc:sldMkLst>
          <pc:docMk/>
          <pc:sldMk cId="2946883890" sldId="259"/>
        </pc:sldMkLst>
        <pc:spChg chg="add del">
          <ac:chgData name="Ирина Спирина" userId="032dfd52cd73a3b7" providerId="Windows Live" clId="Web-{946246C8-C3D8-4B26-A61B-38BCE9154492}" dt="2019-11-06T14:54:54.936" v="789"/>
          <ac:spMkLst>
            <pc:docMk/>
            <pc:sldMk cId="2946883890" sldId="259"/>
            <ac:spMk id="88" creationId="{C162DF2A-64D1-4AA9-BA42-8A4063EADE09}"/>
          </ac:spMkLst>
        </pc:spChg>
        <pc:spChg chg="add del">
          <ac:chgData name="Ирина Спирина" userId="032dfd52cd73a3b7" providerId="Windows Live" clId="Web-{946246C8-C3D8-4B26-A61B-38BCE9154492}" dt="2019-11-06T14:54:54.936" v="789"/>
          <ac:spMkLst>
            <pc:docMk/>
            <pc:sldMk cId="2946883890" sldId="259"/>
            <ac:spMk id="90" creationId="{5D7C1373-63AF-4A75-909E-990E05356670}"/>
          </ac:spMkLst>
        </pc:spChg>
        <pc:spChg chg="add del">
          <ac:chgData name="Ирина Спирина" userId="032dfd52cd73a3b7" providerId="Windows Live" clId="Web-{946246C8-C3D8-4B26-A61B-38BCE9154492}" dt="2019-11-06T14:54:54.936" v="789"/>
          <ac:spMkLst>
            <pc:docMk/>
            <pc:sldMk cId="2946883890" sldId="259"/>
            <ac:spMk id="92" creationId="{827C386B-FBEE-434F-B519-2A935AF426D4}"/>
          </ac:spMkLst>
        </pc:spChg>
        <pc:spChg chg="add del">
          <ac:chgData name="Ирина Спирина" userId="032dfd52cd73a3b7" providerId="Windows Live" clId="Web-{946246C8-C3D8-4B26-A61B-38BCE9154492}" dt="2019-11-06T14:54:54.936" v="789"/>
          <ac:spMkLst>
            <pc:docMk/>
            <pc:sldMk cId="2946883890" sldId="259"/>
            <ac:spMk id="94" creationId="{66085C62-ADF2-4CC0-B14D-F4B678F1165B}"/>
          </ac:spMkLst>
        </pc:spChg>
        <pc:spChg chg="add del">
          <ac:chgData name="Ирина Спирина" userId="032dfd52cd73a3b7" providerId="Windows Live" clId="Web-{946246C8-C3D8-4B26-A61B-38BCE9154492}" dt="2019-11-06T14:54:54.936" v="789"/>
          <ac:spMkLst>
            <pc:docMk/>
            <pc:sldMk cId="2946883890" sldId="259"/>
            <ac:spMk id="96" creationId="{034EF5D1-2322-4C79-BA38-EDD477732AC7}"/>
          </ac:spMkLst>
        </pc:spChg>
        <pc:spChg chg="add">
          <ac:chgData name="Ирина Спирина" userId="032dfd52cd73a3b7" providerId="Windows Live" clId="Web-{946246C8-C3D8-4B26-A61B-38BCE9154492}" dt="2019-11-06T14:55:32.358" v="794"/>
          <ac:spMkLst>
            <pc:docMk/>
            <pc:sldMk cId="2946883890" sldId="259"/>
            <ac:spMk id="98" creationId="{3FE91770-CDBB-4D24-94E5-AD484F36CE87}"/>
          </ac:spMkLst>
        </pc:spChg>
        <pc:spChg chg="add mod ord">
          <ac:chgData name="Ирина Спирина" userId="032dfd52cd73a3b7" providerId="Windows Live" clId="Web-{946246C8-C3D8-4B26-A61B-38BCE9154492}" dt="2019-11-06T14:59:21.547" v="840" actId="1076"/>
          <ac:spMkLst>
            <pc:docMk/>
            <pc:sldMk cId="2946883890" sldId="259"/>
            <ac:spMk id="147" creationId="{07876742-5703-4E89-9422-4F647C283ABD}"/>
          </ac:spMkLst>
        </pc:spChg>
        <pc:spChg chg="add mod ord">
          <ac:chgData name="Ирина Спирина" userId="032dfd52cd73a3b7" providerId="Windows Live" clId="Web-{946246C8-C3D8-4B26-A61B-38BCE9154492}" dt="2019-11-06T15:01:25.313" v="866" actId="20577"/>
          <ac:spMkLst>
            <pc:docMk/>
            <pc:sldMk cId="2946883890" sldId="259"/>
            <ac:spMk id="148" creationId="{51ACF165-2159-4A55-A077-1728D443AF92}"/>
          </ac:spMkLst>
        </pc:spChg>
        <pc:spChg chg="add mod ord">
          <ac:chgData name="Ирина Спирина" userId="032dfd52cd73a3b7" providerId="Windows Live" clId="Web-{946246C8-C3D8-4B26-A61B-38BCE9154492}" dt="2019-11-06T15:01:19.016" v="865" actId="20577"/>
          <ac:spMkLst>
            <pc:docMk/>
            <pc:sldMk cId="2946883890" sldId="259"/>
            <ac:spMk id="149" creationId="{8E98A04C-37E9-40CB-AA50-AC104889F754}"/>
          </ac:spMkLst>
        </pc:spChg>
        <pc:spChg chg="add del">
          <ac:chgData name="Ирина Спирина" userId="032dfd52cd73a3b7" providerId="Windows Live" clId="Web-{946246C8-C3D8-4B26-A61B-38BCE9154492}" dt="2019-11-06T14:55:16.139" v="791"/>
          <ac:spMkLst>
            <pc:docMk/>
            <pc:sldMk cId="2946883890" sldId="259"/>
            <ac:spMk id="151" creationId="{4DA2902A-FA5D-45A8-81EE-4342D330FA0A}"/>
          </ac:spMkLst>
        </pc:spChg>
        <pc:spChg chg="add del">
          <ac:chgData name="Ирина Спирина" userId="032dfd52cd73a3b7" providerId="Windows Live" clId="Web-{946246C8-C3D8-4B26-A61B-38BCE9154492}" dt="2019-11-06T14:55:16.139" v="791"/>
          <ac:spMkLst>
            <pc:docMk/>
            <pc:sldMk cId="2946883890" sldId="259"/>
            <ac:spMk id="152" creationId="{E22B538A-2A50-48E0-89A4-F2D2EEB125CF}"/>
          </ac:spMkLst>
        </pc:spChg>
        <pc:spChg chg="add del">
          <ac:chgData name="Ирина Спирина" userId="032dfd52cd73a3b7" providerId="Windows Live" clId="Web-{946246C8-C3D8-4B26-A61B-38BCE9154492}" dt="2019-11-06T14:55:16.139" v="791"/>
          <ac:spMkLst>
            <pc:docMk/>
            <pc:sldMk cId="2946883890" sldId="259"/>
            <ac:spMk id="153" creationId="{D319273A-84F0-4EF0-9ABB-6725351DB0C5}"/>
          </ac:spMkLst>
        </pc:spChg>
        <pc:spChg chg="add del">
          <ac:chgData name="Ирина Спирина" userId="032dfd52cd73a3b7" providerId="Windows Live" clId="Web-{946246C8-C3D8-4B26-A61B-38BCE9154492}" dt="2019-11-06T14:55:32.342" v="793"/>
          <ac:spMkLst>
            <pc:docMk/>
            <pc:sldMk cId="2946883890" sldId="259"/>
            <ac:spMk id="154" creationId="{80516254-1D9F-4F3A-9870-3A3280BE2BFE}"/>
          </ac:spMkLst>
        </pc:spChg>
        <pc:spChg chg="add del">
          <ac:chgData name="Ирина Спирина" userId="032dfd52cd73a3b7" providerId="Windows Live" clId="Web-{946246C8-C3D8-4B26-A61B-38BCE9154492}" dt="2019-11-06T14:55:32.342" v="793"/>
          <ac:spMkLst>
            <pc:docMk/>
            <pc:sldMk cId="2946883890" sldId="259"/>
            <ac:spMk id="155" creationId="{FC14672B-27A5-4CDA-ABAF-5E4CF4B41C23}"/>
          </ac:spMkLst>
        </pc:spChg>
        <pc:spChg chg="add del">
          <ac:chgData name="Ирина Спирина" userId="032dfd52cd73a3b7" providerId="Windows Live" clId="Web-{946246C8-C3D8-4B26-A61B-38BCE9154492}" dt="2019-11-06T14:55:32.342" v="793"/>
          <ac:spMkLst>
            <pc:docMk/>
            <pc:sldMk cId="2946883890" sldId="259"/>
            <ac:spMk id="157" creationId="{9A206779-5C74-4555-94BC-5845C92EC3A8}"/>
          </ac:spMkLst>
        </pc:spChg>
        <pc:spChg chg="add">
          <ac:chgData name="Ирина Спирина" userId="032dfd52cd73a3b7" providerId="Windows Live" clId="Web-{946246C8-C3D8-4B26-A61B-38BCE9154492}" dt="2019-11-06T14:55:32.358" v="794"/>
          <ac:spMkLst>
            <pc:docMk/>
            <pc:sldMk cId="2946883890" sldId="259"/>
            <ac:spMk id="158" creationId="{29DC5A77-10C9-4ECF-B7EB-8D917F36A9EE}"/>
          </ac:spMkLst>
        </pc:spChg>
        <pc:spChg chg="add">
          <ac:chgData name="Ирина Спирина" userId="032dfd52cd73a3b7" providerId="Windows Live" clId="Web-{946246C8-C3D8-4B26-A61B-38BCE9154492}" dt="2019-11-06T14:55:32.358" v="794"/>
          <ac:spMkLst>
            <pc:docMk/>
            <pc:sldMk cId="2946883890" sldId="259"/>
            <ac:spMk id="159" creationId="{2FFE28B5-FB16-49A9-B851-3C35FAC0CACB}"/>
          </ac:spMkLst>
        </pc:spChg>
        <pc:spChg chg="add">
          <ac:chgData name="Ирина Спирина" userId="032dfd52cd73a3b7" providerId="Windows Live" clId="Web-{946246C8-C3D8-4B26-A61B-38BCE9154492}" dt="2019-11-06T14:55:32.358" v="794"/>
          <ac:spMkLst>
            <pc:docMk/>
            <pc:sldMk cId="2946883890" sldId="259"/>
            <ac:spMk id="160" creationId="{01014442-855A-4E0F-8D09-C314661A48B9}"/>
          </ac:spMkLst>
        </pc:spChg>
        <pc:spChg chg="add">
          <ac:chgData name="Ирина Спирина" userId="032dfd52cd73a3b7" providerId="Windows Live" clId="Web-{946246C8-C3D8-4B26-A61B-38BCE9154492}" dt="2019-11-06T14:55:32.358" v="794"/>
          <ac:spMkLst>
            <pc:docMk/>
            <pc:sldMk cId="2946883890" sldId="259"/>
            <ac:spMk id="161" creationId="{9B1ABF09-86CF-414E-88A5-2B84CC7232A9}"/>
          </ac:spMkLst>
        </pc:spChg>
        <pc:graphicFrameChg chg="add del mod modGraphic">
          <ac:chgData name="Ирина Спирина" userId="032dfd52cd73a3b7" providerId="Windows Live" clId="Web-{946246C8-C3D8-4B26-A61B-38BCE9154492}" dt="2019-11-06T14:48:38.621" v="753"/>
          <ac:graphicFrameMkLst>
            <pc:docMk/>
            <pc:sldMk cId="2946883890" sldId="259"/>
            <ac:graphicFrameMk id="2" creationId="{F81E4091-1CE2-4918-80CD-A096889D73B3}"/>
          </ac:graphicFrameMkLst>
        </pc:graphicFrameChg>
        <pc:cxnChg chg="add del">
          <ac:chgData name="Ирина Спирина" userId="032dfd52cd73a3b7" providerId="Windows Live" clId="Web-{946246C8-C3D8-4B26-A61B-38BCE9154492}" dt="2019-11-06T14:55:32.342" v="793"/>
          <ac:cxnSpMkLst>
            <pc:docMk/>
            <pc:sldMk cId="2946883890" sldId="259"/>
            <ac:cxnSpMk id="156" creationId="{8D89589C-2C90-4407-A995-05EC3DD7AB14}"/>
          </ac:cxnSpMkLst>
        </pc:cxnChg>
      </pc:sldChg>
      <pc:sldChg chg="addSp delSp modSp new mod setBg setClrOvrMap">
        <pc:chgData name="Ирина Спирина" userId="032dfd52cd73a3b7" providerId="Windows Live" clId="Web-{946246C8-C3D8-4B26-A61B-38BCE9154492}" dt="2019-11-06T16:14:58.387" v="1441" actId="20577"/>
        <pc:sldMkLst>
          <pc:docMk/>
          <pc:sldMk cId="2341760827" sldId="260"/>
        </pc:sldMkLst>
        <pc:spChg chg="add mod ord">
          <ac:chgData name="Ирина Спирина" userId="032dfd52cd73a3b7" providerId="Windows Live" clId="Web-{946246C8-C3D8-4B26-A61B-38BCE9154492}" dt="2019-11-06T15:09:55.066" v="879"/>
          <ac:spMkLst>
            <pc:docMk/>
            <pc:sldMk cId="2341760827" sldId="260"/>
            <ac:spMk id="4" creationId="{464E7289-C8BA-47A4-A0DC-726CBA71F1BE}"/>
          </ac:spMkLst>
        </pc:spChg>
        <pc:spChg chg="add mod">
          <ac:chgData name="Ирина Спирина" userId="032dfd52cd73a3b7" providerId="Windows Live" clId="Web-{946246C8-C3D8-4B26-A61B-38BCE9154492}" dt="2019-11-06T15:56:15.732" v="1051" actId="20577"/>
          <ac:spMkLst>
            <pc:docMk/>
            <pc:sldMk cId="2341760827" sldId="260"/>
            <ac:spMk id="7" creationId="{1F02AEDB-9282-47A1-A647-E50F8A0E130B}"/>
          </ac:spMkLst>
        </pc:spChg>
        <pc:spChg chg="add mod">
          <ac:chgData name="Ирина Спирина" userId="032dfd52cd73a3b7" providerId="Windows Live" clId="Web-{946246C8-C3D8-4B26-A61B-38BCE9154492}" dt="2019-11-06T15:56:33.717" v="1070" actId="20577"/>
          <ac:spMkLst>
            <pc:docMk/>
            <pc:sldMk cId="2341760827" sldId="260"/>
            <ac:spMk id="8" creationId="{35747DAB-E825-4CF2-A7F5-A243F6E246B6}"/>
          </ac:spMkLst>
        </pc:spChg>
        <pc:spChg chg="add mod">
          <ac:chgData name="Ирина Спирина" userId="032dfd52cd73a3b7" providerId="Windows Live" clId="Web-{946246C8-C3D8-4B26-A61B-38BCE9154492}" dt="2019-11-06T15:56:18.232" v="1054" actId="20577"/>
          <ac:spMkLst>
            <pc:docMk/>
            <pc:sldMk cId="2341760827" sldId="260"/>
            <ac:spMk id="9" creationId="{A232A7E9-6126-46DB-8E6C-0E730DA9E7C9}"/>
          </ac:spMkLst>
        </pc:spChg>
        <pc:spChg chg="add del">
          <ac:chgData name="Ирина Спирина" userId="032dfd52cd73a3b7" providerId="Windows Live" clId="Web-{946246C8-C3D8-4B26-A61B-38BCE9154492}" dt="2019-11-06T15:10:04.972" v="881"/>
          <ac:spMkLst>
            <pc:docMk/>
            <pc:sldMk cId="2341760827" sldId="260"/>
            <ac:spMk id="10" creationId="{2ABBB681-F4D2-40F2-ACC3-DE0B4B4880EF}"/>
          </ac:spMkLst>
        </pc:spChg>
        <pc:spChg chg="add mod">
          <ac:chgData name="Ирина Спирина" userId="032dfd52cd73a3b7" providerId="Windows Live" clId="Web-{946246C8-C3D8-4B26-A61B-38BCE9154492}" dt="2019-11-06T15:56:22.998" v="1059" actId="20577"/>
          <ac:spMkLst>
            <pc:docMk/>
            <pc:sldMk cId="2341760827" sldId="260"/>
            <ac:spMk id="11" creationId="{DE22ED02-1102-4C4E-B585-ABE8468F9314}"/>
          </ac:spMkLst>
        </pc:spChg>
        <pc:spChg chg="add del">
          <ac:chgData name="Ирина Спирина" userId="032dfd52cd73a3b7" providerId="Windows Live" clId="Web-{946246C8-C3D8-4B26-A61B-38BCE9154492}" dt="2019-11-06T15:10:04.972" v="881"/>
          <ac:spMkLst>
            <pc:docMk/>
            <pc:sldMk cId="2341760827" sldId="260"/>
            <ac:spMk id="12" creationId="{09388ED0-1FEF-4E11-B488-BD661D1AC1A6}"/>
          </ac:spMkLst>
        </pc:spChg>
        <pc:spChg chg="add mod">
          <ac:chgData name="Ирина Спирина" userId="032dfd52cd73a3b7" providerId="Windows Live" clId="Web-{946246C8-C3D8-4B26-A61B-38BCE9154492}" dt="2019-11-06T15:56:28.826" v="1065" actId="20577"/>
          <ac:spMkLst>
            <pc:docMk/>
            <pc:sldMk cId="2341760827" sldId="260"/>
            <ac:spMk id="13" creationId="{F55D6D8D-CB67-41A5-AE60-A2717729C85A}"/>
          </ac:spMkLst>
        </pc:spChg>
        <pc:spChg chg="add mod">
          <ac:chgData name="Ирина Спирина" userId="032dfd52cd73a3b7" providerId="Windows Live" clId="Web-{946246C8-C3D8-4B26-A61B-38BCE9154492}" dt="2019-11-06T15:56:25.779" v="1063" actId="20577"/>
          <ac:spMkLst>
            <pc:docMk/>
            <pc:sldMk cId="2341760827" sldId="260"/>
            <ac:spMk id="14" creationId="{87AD3E1C-A058-49C7-9F08-0C16AEC53076}"/>
          </ac:spMkLst>
        </pc:spChg>
        <pc:spChg chg="add">
          <ac:chgData name="Ирина Спирина" userId="032dfd52cd73a3b7" providerId="Windows Live" clId="Web-{946246C8-C3D8-4B26-A61B-38BCE9154492}" dt="2019-11-06T15:10:04.972" v="881"/>
          <ac:spMkLst>
            <pc:docMk/>
            <pc:sldMk cId="2341760827" sldId="260"/>
            <ac:spMk id="17" creationId="{F754C990-9493-43C5-A08F-2B9A55F7DF0A}"/>
          </ac:spMkLst>
        </pc:spChg>
        <pc:spChg chg="add">
          <ac:chgData name="Ирина Спирина" userId="032dfd52cd73a3b7" providerId="Windows Live" clId="Web-{946246C8-C3D8-4B26-A61B-38BCE9154492}" dt="2019-11-06T15:10:04.972" v="881"/>
          <ac:spMkLst>
            <pc:docMk/>
            <pc:sldMk cId="2341760827" sldId="260"/>
            <ac:spMk id="19" creationId="{B176A2F0-4868-448D-8624-668A960A0E45}"/>
          </ac:spMkLst>
        </pc:spChg>
        <pc:spChg chg="add mod">
          <ac:chgData name="Ирина Спирина" userId="032dfd52cd73a3b7" providerId="Windows Live" clId="Web-{946246C8-C3D8-4B26-A61B-38BCE9154492}" dt="2019-11-06T16:10:46.993" v="1267" actId="20577"/>
          <ac:spMkLst>
            <pc:docMk/>
            <pc:sldMk cId="2341760827" sldId="260"/>
            <ac:spMk id="426" creationId="{6DEF212E-A941-470A-9570-2797BFB3F7F5}"/>
          </ac:spMkLst>
        </pc:spChg>
        <pc:spChg chg="add mod">
          <ac:chgData name="Ирина Спирина" userId="032dfd52cd73a3b7" providerId="Windows Live" clId="Web-{946246C8-C3D8-4B26-A61B-38BCE9154492}" dt="2019-11-06T16:11:03.712" v="1277" actId="1076"/>
          <ac:spMkLst>
            <pc:docMk/>
            <pc:sldMk cId="2341760827" sldId="260"/>
            <ac:spMk id="480" creationId="{2E556277-41D8-41C7-9C7A-2636D88797F4}"/>
          </ac:spMkLst>
        </pc:spChg>
        <pc:spChg chg="add mod">
          <ac:chgData name="Ирина Спирина" userId="032dfd52cd73a3b7" providerId="Windows Live" clId="Web-{946246C8-C3D8-4B26-A61B-38BCE9154492}" dt="2019-11-06T16:12:03.947" v="1306" actId="1076"/>
          <ac:spMkLst>
            <pc:docMk/>
            <pc:sldMk cId="2341760827" sldId="260"/>
            <ac:spMk id="536" creationId="{C943EC16-FCDA-4686-B8EB-0066AF99DC2A}"/>
          </ac:spMkLst>
        </pc:spChg>
        <pc:spChg chg="add mod">
          <ac:chgData name="Ирина Спирина" userId="032dfd52cd73a3b7" providerId="Windows Live" clId="Web-{946246C8-C3D8-4B26-A61B-38BCE9154492}" dt="2019-11-06T16:13:37.354" v="1421" actId="20577"/>
          <ac:spMkLst>
            <pc:docMk/>
            <pc:sldMk cId="2341760827" sldId="260"/>
            <ac:spMk id="559" creationId="{0EBC6669-E64D-48A0-927A-F42199B495C7}"/>
          </ac:spMkLst>
        </pc:spChg>
        <pc:spChg chg="add mod">
          <ac:chgData name="Ирина Спирина" userId="032dfd52cd73a3b7" providerId="Windows Live" clId="Web-{946246C8-C3D8-4B26-A61B-38BCE9154492}" dt="2019-11-06T16:14:58.387" v="1441" actId="20577"/>
          <ac:spMkLst>
            <pc:docMk/>
            <pc:sldMk cId="2341760827" sldId="260"/>
            <ac:spMk id="593" creationId="{0551674B-9D8D-495A-A168-DD278F277A41}"/>
          </ac:spMkLst>
        </pc:spChg>
        <pc:graphicFrameChg chg="add mod modGraphic">
          <ac:chgData name="Ирина Спирина" userId="032dfd52cd73a3b7" providerId="Windows Live" clId="Web-{946246C8-C3D8-4B26-A61B-38BCE9154492}" dt="2019-11-06T16:09:43.992" v="1249" actId="14100"/>
          <ac:graphicFrameMkLst>
            <pc:docMk/>
            <pc:sldMk cId="2341760827" sldId="260"/>
            <ac:graphicFrameMk id="2" creationId="{92E8E28D-A6B9-48DB-8E6F-7EC0A7B5CB56}"/>
          </ac:graphicFrameMkLst>
        </pc:graphicFrameChg>
        <pc:graphicFrameChg chg="add del mod modGraphic">
          <ac:chgData name="Ирина Спирина" userId="032dfd52cd73a3b7" providerId="Windows Live" clId="Web-{946246C8-C3D8-4B26-A61B-38BCE9154492}" dt="2019-11-06T15:21:46.663" v="1024"/>
          <ac:graphicFrameMkLst>
            <pc:docMk/>
            <pc:sldMk cId="2341760827" sldId="260"/>
            <ac:graphicFrameMk id="15" creationId="{F096D3F8-2815-4B2A-A450-3911B85C4237}"/>
          </ac:graphicFrameMkLst>
        </pc:graphicFrameChg>
        <pc:graphicFrameChg chg="add del mod">
          <ac:chgData name="Ирина Спирина" userId="032dfd52cd73a3b7" providerId="Windows Live" clId="Web-{946246C8-C3D8-4B26-A61B-38BCE9154492}" dt="2019-11-06T15:54:27.481" v="1030"/>
          <ac:graphicFrameMkLst>
            <pc:docMk/>
            <pc:sldMk cId="2341760827" sldId="260"/>
            <ac:graphicFrameMk id="35" creationId="{8E59CD36-33AC-4910-A542-4109F217F360}"/>
          </ac:graphicFrameMkLst>
        </pc:graphicFrameChg>
        <pc:graphicFrameChg chg="add del">
          <ac:chgData name="Ирина Спирина" userId="032dfd52cd73a3b7" providerId="Windows Live" clId="Web-{946246C8-C3D8-4B26-A61B-38BCE9154492}" dt="2019-11-06T15:54:41.699" v="1032"/>
          <ac:graphicFrameMkLst>
            <pc:docMk/>
            <pc:sldMk cId="2341760827" sldId="260"/>
            <ac:graphicFrameMk id="78" creationId="{C0DB95A9-E5F7-4EFB-8F6D-8566D84854C5}"/>
          </ac:graphicFrameMkLst>
        </pc:graphicFrameChg>
        <pc:graphicFrameChg chg="add del">
          <ac:chgData name="Ирина Спирина" userId="032dfd52cd73a3b7" providerId="Windows Live" clId="Web-{946246C8-C3D8-4B26-A61B-38BCE9154492}" dt="2019-11-06T15:59:11.781" v="1091"/>
          <ac:graphicFrameMkLst>
            <pc:docMk/>
            <pc:sldMk cId="2341760827" sldId="260"/>
            <ac:graphicFrameMk id="453" creationId="{9F04046A-4B6A-4220-BC1B-EB8C55CE312F}"/>
          </ac:graphicFrameMkLst>
        </pc:graphicFrameChg>
        <pc:picChg chg="add del mod">
          <ac:chgData name="Ирина Спирина" userId="032dfd52cd73a3b7" providerId="Windows Live" clId="Web-{946246C8-C3D8-4B26-A61B-38BCE9154492}" dt="2019-11-06T15:08:14.753" v="877"/>
          <ac:picMkLst>
            <pc:docMk/>
            <pc:sldMk cId="2341760827" sldId="260"/>
            <ac:picMk id="2" creationId="{8056B8E2-99A6-48AB-B71D-E5C166F375D5}"/>
          </ac:picMkLst>
        </pc:picChg>
        <pc:picChg chg="add mod">
          <ac:chgData name="Ирина Спирина" userId="032dfd52cd73a3b7" providerId="Windows Live" clId="Web-{946246C8-C3D8-4B26-A61B-38BCE9154492}" dt="2019-11-06T15:10:09.972" v="882" actId="1076"/>
          <ac:picMkLst>
            <pc:docMk/>
            <pc:sldMk cId="2341760827" sldId="260"/>
            <ac:picMk id="5" creationId="{141F5A7E-2F5D-407E-B19F-A2A8333798A3}"/>
          </ac:picMkLst>
        </pc:picChg>
      </pc:sldChg>
      <pc:sldChg chg="addSp delSp modSp new mod setBg">
        <pc:chgData name="Ирина Спирина" userId="032dfd52cd73a3b7" providerId="Windows Live" clId="Web-{946246C8-C3D8-4B26-A61B-38BCE9154492}" dt="2019-11-06T16:30:17.461" v="1555" actId="20577"/>
        <pc:sldMkLst>
          <pc:docMk/>
          <pc:sldMk cId="2590531083" sldId="261"/>
        </pc:sldMkLst>
        <pc:spChg chg="add del mod">
          <ac:chgData name="Ирина Спирина" userId="032dfd52cd73a3b7" providerId="Windows Live" clId="Web-{946246C8-C3D8-4B26-A61B-38BCE9154492}" dt="2019-11-06T16:25:14.457" v="1488"/>
          <ac:spMkLst>
            <pc:docMk/>
            <pc:sldMk cId="2590531083" sldId="261"/>
            <ac:spMk id="10" creationId="{2669BAC7-4368-4E35-BB36-C4DF5415D80D}"/>
          </ac:spMkLst>
        </pc:spChg>
        <pc:spChg chg="add del mod">
          <ac:chgData name="Ирина Спирина" userId="032dfd52cd73a3b7" providerId="Windows Live" clId="Web-{946246C8-C3D8-4B26-A61B-38BCE9154492}" dt="2019-11-06T16:25:13.425" v="1487"/>
          <ac:spMkLst>
            <pc:docMk/>
            <pc:sldMk cId="2590531083" sldId="261"/>
            <ac:spMk id="11" creationId="{8D4A0544-B59E-4B27-8C9C-C7F338D56B2F}"/>
          </ac:spMkLst>
        </pc:spChg>
        <pc:spChg chg="add mod">
          <ac:chgData name="Ирина Спирина" userId="032dfd52cd73a3b7" providerId="Windows Live" clId="Web-{946246C8-C3D8-4B26-A61B-38BCE9154492}" dt="2019-11-06T16:26:12.895" v="1499" actId="14100"/>
          <ac:spMkLst>
            <pc:docMk/>
            <pc:sldMk cId="2590531083" sldId="261"/>
            <ac:spMk id="12" creationId="{90FD2963-63AE-4503-81AE-25D97A60476A}"/>
          </ac:spMkLst>
        </pc:spChg>
        <pc:spChg chg="add del">
          <ac:chgData name="Ирина Спирина" userId="032dfd52cd73a3b7" providerId="Windows Live" clId="Web-{946246C8-C3D8-4B26-A61B-38BCE9154492}" dt="2019-11-06T16:22:45.908" v="1462"/>
          <ac:spMkLst>
            <pc:docMk/>
            <pc:sldMk cId="2590531083" sldId="261"/>
            <ac:spMk id="13" creationId="{C96C8BAF-68F3-4B78-B238-35DF5D86560D}"/>
          </ac:spMkLst>
        </pc:spChg>
        <pc:spChg chg="add mod">
          <ac:chgData name="Ирина Спирина" userId="032dfd52cd73a3b7" providerId="Windows Live" clId="Web-{946246C8-C3D8-4B26-A61B-38BCE9154492}" dt="2019-11-06T16:26:05.536" v="1498" actId="14100"/>
          <ac:spMkLst>
            <pc:docMk/>
            <pc:sldMk cId="2590531083" sldId="261"/>
            <ac:spMk id="14" creationId="{C7661AFA-E4C6-4CD7-B25E-865B70E0C3EC}"/>
          </ac:spMkLst>
        </pc:spChg>
        <pc:spChg chg="add mod">
          <ac:chgData name="Ирина Спирина" userId="032dfd52cd73a3b7" providerId="Windows Live" clId="Web-{946246C8-C3D8-4B26-A61B-38BCE9154492}" dt="2019-11-06T16:27:09.818" v="1511" actId="14100"/>
          <ac:spMkLst>
            <pc:docMk/>
            <pc:sldMk cId="2590531083" sldId="261"/>
            <ac:spMk id="18" creationId="{E2EE6343-2789-4E5D-A89C-C845EC6D33CA}"/>
          </ac:spMkLst>
        </pc:spChg>
        <pc:spChg chg="add mod">
          <ac:chgData name="Ирина Спирина" userId="032dfd52cd73a3b7" providerId="Windows Live" clId="Web-{946246C8-C3D8-4B26-A61B-38BCE9154492}" dt="2019-11-06T16:30:17.461" v="1555" actId="20577"/>
          <ac:spMkLst>
            <pc:docMk/>
            <pc:sldMk cId="2590531083" sldId="261"/>
            <ac:spMk id="22" creationId="{DD54B4EB-2051-4A49-9D87-CC3E4E7F0F43}"/>
          </ac:spMkLst>
        </pc:spChg>
        <pc:spChg chg="add del">
          <ac:chgData name="Ирина Спирина" userId="032dfd52cd73a3b7" providerId="Windows Live" clId="Web-{946246C8-C3D8-4B26-A61B-38BCE9154492}" dt="2019-11-06T16:22:36.252" v="1459"/>
          <ac:spMkLst>
            <pc:docMk/>
            <pc:sldMk cId="2590531083" sldId="261"/>
            <ac:spMk id="30" creationId="{BFDC535F-AC0A-417D-96AB-6706BECACD95}"/>
          </ac:spMkLst>
        </pc:spChg>
        <pc:spChg chg="add del">
          <ac:chgData name="Ирина Спирина" userId="032dfd52cd73a3b7" providerId="Windows Live" clId="Web-{946246C8-C3D8-4B26-A61B-38BCE9154492}" dt="2019-11-06T16:22:36.252" v="1459"/>
          <ac:spMkLst>
            <pc:docMk/>
            <pc:sldMk cId="2590531083" sldId="261"/>
            <ac:spMk id="32" creationId="{97AAAF8E-31DB-4148-8FCA-4D8233D691C6}"/>
          </ac:spMkLst>
        </pc:spChg>
        <pc:spChg chg="add del">
          <ac:chgData name="Ирина Спирина" userId="032dfd52cd73a3b7" providerId="Windows Live" clId="Web-{946246C8-C3D8-4B26-A61B-38BCE9154492}" dt="2019-11-06T16:22:36.252" v="1459"/>
          <ac:spMkLst>
            <pc:docMk/>
            <pc:sldMk cId="2590531083" sldId="261"/>
            <ac:spMk id="34" creationId="{AA274328-4774-4DF9-BA53-452565122FBB}"/>
          </ac:spMkLst>
        </pc:spChg>
        <pc:spChg chg="add del">
          <ac:chgData name="Ирина Спирина" userId="032dfd52cd73a3b7" providerId="Windows Live" clId="Web-{946246C8-C3D8-4B26-A61B-38BCE9154492}" dt="2019-11-06T16:22:36.252" v="1459"/>
          <ac:spMkLst>
            <pc:docMk/>
            <pc:sldMk cId="2590531083" sldId="261"/>
            <ac:spMk id="36" creationId="{01C7B46D-2FEF-4FAA-915B-8B21A66BB647}"/>
          </ac:spMkLst>
        </pc:spChg>
        <pc:grpChg chg="add del">
          <ac:chgData name="Ирина Спирина" userId="032dfd52cd73a3b7" providerId="Windows Live" clId="Web-{946246C8-C3D8-4B26-A61B-38BCE9154492}" dt="2019-11-06T16:22:45.908" v="1462"/>
          <ac:grpSpMkLst>
            <pc:docMk/>
            <pc:sldMk cId="2590531083" sldId="261"/>
            <ac:grpSpMk id="15" creationId="{4F4CD6D0-5A87-4BA2-A13A-0E40511C3CFA}"/>
          </ac:grpSpMkLst>
        </pc:grpChg>
        <pc:grpChg chg="add del">
          <ac:chgData name="Ирина Спирина" userId="032dfd52cd73a3b7" providerId="Windows Live" clId="Web-{946246C8-C3D8-4B26-A61B-38BCE9154492}" dt="2019-11-06T16:22:45.908" v="1462"/>
          <ac:grpSpMkLst>
            <pc:docMk/>
            <pc:sldMk cId="2590531083" sldId="261"/>
            <ac:grpSpMk id="19" creationId="{E9537076-EF48-4F72-9164-FD8260D550AC}"/>
          </ac:grpSpMkLst>
        </pc:grpChg>
        <pc:grpChg chg="add del">
          <ac:chgData name="Ирина Спирина" userId="032dfd52cd73a3b7" providerId="Windows Live" clId="Web-{946246C8-C3D8-4B26-A61B-38BCE9154492}" dt="2019-11-06T16:22:45.908" v="1462"/>
          <ac:grpSpMkLst>
            <pc:docMk/>
            <pc:sldMk cId="2590531083" sldId="261"/>
            <ac:grpSpMk id="23" creationId="{6EFC3492-86BD-4D75-B5B4-C2DBFE0BD106}"/>
          </ac:grpSpMkLst>
        </pc:grpChg>
        <pc:picChg chg="add mod">
          <ac:chgData name="Ирина Спирина" userId="032dfd52cd73a3b7" providerId="Windows Live" clId="Web-{946246C8-C3D8-4B26-A61B-38BCE9154492}" dt="2019-11-06T16:25:55.660" v="1495" actId="1076"/>
          <ac:picMkLst>
            <pc:docMk/>
            <pc:sldMk cId="2590531083" sldId="261"/>
            <ac:picMk id="2" creationId="{DEF4E8ED-4C56-41DE-B1ED-8F36E822E50A}"/>
          </ac:picMkLst>
        </pc:picChg>
        <pc:picChg chg="add mod ord">
          <ac:chgData name="Ирина Спирина" userId="032dfd52cd73a3b7" providerId="Windows Live" clId="Web-{946246C8-C3D8-4B26-A61B-38BCE9154492}" dt="2019-11-06T16:23:41.581" v="1473"/>
          <ac:picMkLst>
            <pc:docMk/>
            <pc:sldMk cId="2590531083" sldId="261"/>
            <ac:picMk id="4" creationId="{F58471D7-2754-411A-8859-BC0923D8F7B1}"/>
          </ac:picMkLst>
        </pc:picChg>
        <pc:picChg chg="add del mod">
          <ac:chgData name="Ирина Спирина" userId="032dfd52cd73a3b7" providerId="Windows Live" clId="Web-{946246C8-C3D8-4B26-A61B-38BCE9154492}" dt="2019-11-06T16:20:14.828" v="1450"/>
          <ac:picMkLst>
            <pc:docMk/>
            <pc:sldMk cId="2590531083" sldId="261"/>
            <ac:picMk id="6" creationId="{C60A1EFA-C856-4F15-BE43-8F125EC3CF8F}"/>
          </ac:picMkLst>
        </pc:picChg>
        <pc:picChg chg="add mod">
          <ac:chgData name="Ирина Спирина" userId="032dfd52cd73a3b7" providerId="Windows Live" clId="Web-{946246C8-C3D8-4B26-A61B-38BCE9154492}" dt="2019-11-06T16:26:44.161" v="1507" actId="1076"/>
          <ac:picMkLst>
            <pc:docMk/>
            <pc:sldMk cId="2590531083" sldId="261"/>
            <ac:picMk id="8" creationId="{A2AC6F1F-B2B1-43B4-8D7B-D7BDABAA989B}"/>
          </ac:picMkLst>
        </pc:picChg>
      </pc:sldChg>
      <pc:sldChg chg="addSp modSp new mod setBg">
        <pc:chgData name="Ирина Спирина" userId="032dfd52cd73a3b7" providerId="Windows Live" clId="Web-{946246C8-C3D8-4B26-A61B-38BCE9154492}" dt="2019-11-06T16:45:19.599" v="2030" actId="1076"/>
        <pc:sldMkLst>
          <pc:docMk/>
          <pc:sldMk cId="4246370639" sldId="262"/>
        </pc:sldMkLst>
        <pc:spChg chg="add mod">
          <ac:chgData name="Ирина Спирина" userId="032dfd52cd73a3b7" providerId="Windows Live" clId="Web-{946246C8-C3D8-4B26-A61B-38BCE9154492}" dt="2019-11-06T16:45:19.599" v="2030" actId="1076"/>
          <ac:spMkLst>
            <pc:docMk/>
            <pc:sldMk cId="4246370639" sldId="262"/>
            <ac:spMk id="4" creationId="{17DCC98C-C696-4A2D-8936-C7601C620B13}"/>
          </ac:spMkLst>
        </pc:spChg>
        <pc:spChg chg="add">
          <ac:chgData name="Ирина Спирина" userId="032dfd52cd73a3b7" providerId="Windows Live" clId="Web-{946246C8-C3D8-4B26-A61B-38BCE9154492}" dt="2019-11-06T16:42:04.876" v="1799"/>
          <ac:spMkLst>
            <pc:docMk/>
            <pc:sldMk cId="4246370639" sldId="262"/>
            <ac:spMk id="7" creationId="{82FB26DF-1058-4FF2-A7D8-CC9D04982CF2}"/>
          </ac:spMkLst>
        </pc:spChg>
        <pc:spChg chg="add">
          <ac:chgData name="Ирина Спирина" userId="032dfd52cd73a3b7" providerId="Windows Live" clId="Web-{946246C8-C3D8-4B26-A61B-38BCE9154492}" dt="2019-11-06T16:42:04.876" v="1799"/>
          <ac:spMkLst>
            <pc:docMk/>
            <pc:sldMk cId="4246370639" sldId="262"/>
            <ac:spMk id="9" creationId="{DF663E57-5EFE-40CA-99A5-7BDB95908FDF}"/>
          </ac:spMkLst>
        </pc:spChg>
        <pc:picChg chg="add mod">
          <ac:chgData name="Ирина Спирина" userId="032dfd52cd73a3b7" providerId="Windows Live" clId="Web-{946246C8-C3D8-4B26-A61B-38BCE9154492}" dt="2019-11-06T16:42:04.876" v="1799"/>
          <ac:picMkLst>
            <pc:docMk/>
            <pc:sldMk cId="4246370639" sldId="262"/>
            <ac:picMk id="2" creationId="{4966ECA9-CE7B-4240-B6D4-6CDB7B9E9F83}"/>
          </ac:picMkLst>
        </pc:picChg>
      </pc:sldChg>
      <pc:sldChg chg="addSp modSp new">
        <pc:chgData name="Ирина Спирина" userId="032dfd52cd73a3b7" providerId="Windows Live" clId="Web-{946246C8-C3D8-4B26-A61B-38BCE9154492}" dt="2019-11-06T16:36:17.371" v="1796" actId="1076"/>
        <pc:sldMkLst>
          <pc:docMk/>
          <pc:sldMk cId="3202368562" sldId="263"/>
        </pc:sldMkLst>
        <pc:spChg chg="add mod">
          <ac:chgData name="Ирина Спирина" userId="032dfd52cd73a3b7" providerId="Windows Live" clId="Web-{946246C8-C3D8-4B26-A61B-38BCE9154492}" dt="2019-11-06T16:36:17.371" v="1796" actId="1076"/>
          <ac:spMkLst>
            <pc:docMk/>
            <pc:sldMk cId="3202368562" sldId="263"/>
            <ac:spMk id="4" creationId="{E5BDF312-5D43-4195-A7F2-57BFE51B7455}"/>
          </ac:spMkLst>
        </pc:spChg>
        <pc:picChg chg="add mod">
          <ac:chgData name="Ирина Спирина" userId="032dfd52cd73a3b7" providerId="Windows Live" clId="Web-{946246C8-C3D8-4B26-A61B-38BCE9154492}" dt="2019-11-06T16:33:05.869" v="1564" actId="14100"/>
          <ac:picMkLst>
            <pc:docMk/>
            <pc:sldMk cId="3202368562" sldId="263"/>
            <ac:picMk id="2" creationId="{B30161BA-69C0-4B9C-BE4A-56B721B6B46D}"/>
          </ac:picMkLst>
        </pc:picChg>
      </pc:sldChg>
      <pc:sldMasterChg chg="del delSldLayout">
        <pc:chgData name="Ирина Спирина" userId="032dfd52cd73a3b7" providerId="Windows Live" clId="Web-{946246C8-C3D8-4B26-A61B-38BCE9154492}" dt="2019-11-06T14:05:00.857" v="0"/>
        <pc:sldMasterMkLst>
          <pc:docMk/>
          <pc:sldMasterMk cId="3154979492" sldId="2147483648"/>
        </pc:sldMasterMkLst>
        <pc:sldLayoutChg chg="del">
          <pc:chgData name="Ирина Спирина" userId="032dfd52cd73a3b7" providerId="Windows Live" clId="Web-{946246C8-C3D8-4B26-A61B-38BCE9154492}" dt="2019-11-06T14:05:00.857" v="0"/>
          <pc:sldLayoutMkLst>
            <pc:docMk/>
            <pc:sldMasterMk cId="3154979492" sldId="2147483648"/>
            <pc:sldLayoutMk cId="161079921" sldId="2147483649"/>
          </pc:sldLayoutMkLst>
        </pc:sldLayoutChg>
        <pc:sldLayoutChg chg="del">
          <pc:chgData name="Ирина Спирина" userId="032dfd52cd73a3b7" providerId="Windows Live" clId="Web-{946246C8-C3D8-4B26-A61B-38BCE9154492}" dt="2019-11-06T14:05:00.857" v="0"/>
          <pc:sldLayoutMkLst>
            <pc:docMk/>
            <pc:sldMasterMk cId="3154979492" sldId="2147483648"/>
            <pc:sldLayoutMk cId="2703711724" sldId="2147483650"/>
          </pc:sldLayoutMkLst>
        </pc:sldLayoutChg>
        <pc:sldLayoutChg chg="del">
          <pc:chgData name="Ирина Спирина" userId="032dfd52cd73a3b7" providerId="Windows Live" clId="Web-{946246C8-C3D8-4B26-A61B-38BCE9154492}" dt="2019-11-06T14:05:00.857" v="0"/>
          <pc:sldLayoutMkLst>
            <pc:docMk/>
            <pc:sldMasterMk cId="3154979492" sldId="2147483648"/>
            <pc:sldLayoutMk cId="4076369896" sldId="2147483651"/>
          </pc:sldLayoutMkLst>
        </pc:sldLayoutChg>
        <pc:sldLayoutChg chg="del">
          <pc:chgData name="Ирина Спирина" userId="032dfd52cd73a3b7" providerId="Windows Live" clId="Web-{946246C8-C3D8-4B26-A61B-38BCE9154492}" dt="2019-11-06T14:05:00.857" v="0"/>
          <pc:sldLayoutMkLst>
            <pc:docMk/>
            <pc:sldMasterMk cId="3154979492" sldId="2147483648"/>
            <pc:sldLayoutMk cId="2625762208" sldId="2147483652"/>
          </pc:sldLayoutMkLst>
        </pc:sldLayoutChg>
        <pc:sldLayoutChg chg="del">
          <pc:chgData name="Ирина Спирина" userId="032dfd52cd73a3b7" providerId="Windows Live" clId="Web-{946246C8-C3D8-4B26-A61B-38BCE9154492}" dt="2019-11-06T14:05:00.857" v="0"/>
          <pc:sldLayoutMkLst>
            <pc:docMk/>
            <pc:sldMasterMk cId="3154979492" sldId="2147483648"/>
            <pc:sldLayoutMk cId="188002762" sldId="2147483653"/>
          </pc:sldLayoutMkLst>
        </pc:sldLayoutChg>
        <pc:sldLayoutChg chg="del">
          <pc:chgData name="Ирина Спирина" userId="032dfd52cd73a3b7" providerId="Windows Live" clId="Web-{946246C8-C3D8-4B26-A61B-38BCE9154492}" dt="2019-11-06T14:05:00.857" v="0"/>
          <pc:sldLayoutMkLst>
            <pc:docMk/>
            <pc:sldMasterMk cId="3154979492" sldId="2147483648"/>
            <pc:sldLayoutMk cId="2295335545" sldId="2147483654"/>
          </pc:sldLayoutMkLst>
        </pc:sldLayoutChg>
        <pc:sldLayoutChg chg="del">
          <pc:chgData name="Ирина Спирина" userId="032dfd52cd73a3b7" providerId="Windows Live" clId="Web-{946246C8-C3D8-4B26-A61B-38BCE9154492}" dt="2019-11-06T14:05:00.857" v="0"/>
          <pc:sldLayoutMkLst>
            <pc:docMk/>
            <pc:sldMasterMk cId="3154979492" sldId="2147483648"/>
            <pc:sldLayoutMk cId="1988754143" sldId="2147483655"/>
          </pc:sldLayoutMkLst>
        </pc:sldLayoutChg>
        <pc:sldLayoutChg chg="del">
          <pc:chgData name="Ирина Спирина" userId="032dfd52cd73a3b7" providerId="Windows Live" clId="Web-{946246C8-C3D8-4B26-A61B-38BCE9154492}" dt="2019-11-06T14:05:00.857" v="0"/>
          <pc:sldLayoutMkLst>
            <pc:docMk/>
            <pc:sldMasterMk cId="3154979492" sldId="2147483648"/>
            <pc:sldLayoutMk cId="3665695281" sldId="2147483656"/>
          </pc:sldLayoutMkLst>
        </pc:sldLayoutChg>
        <pc:sldLayoutChg chg="del">
          <pc:chgData name="Ирина Спирина" userId="032dfd52cd73a3b7" providerId="Windows Live" clId="Web-{946246C8-C3D8-4B26-A61B-38BCE9154492}" dt="2019-11-06T14:05:00.857" v="0"/>
          <pc:sldLayoutMkLst>
            <pc:docMk/>
            <pc:sldMasterMk cId="3154979492" sldId="2147483648"/>
            <pc:sldLayoutMk cId="2134169247" sldId="2147483657"/>
          </pc:sldLayoutMkLst>
        </pc:sldLayoutChg>
        <pc:sldLayoutChg chg="del">
          <pc:chgData name="Ирина Спирина" userId="032dfd52cd73a3b7" providerId="Windows Live" clId="Web-{946246C8-C3D8-4B26-A61B-38BCE9154492}" dt="2019-11-06T14:05:00.857" v="0"/>
          <pc:sldLayoutMkLst>
            <pc:docMk/>
            <pc:sldMasterMk cId="3154979492" sldId="2147483648"/>
            <pc:sldLayoutMk cId="2065727480" sldId="2147483658"/>
          </pc:sldLayoutMkLst>
        </pc:sldLayoutChg>
        <pc:sldLayoutChg chg="del">
          <pc:chgData name="Ирина Спирина" userId="032dfd52cd73a3b7" providerId="Windows Live" clId="Web-{946246C8-C3D8-4B26-A61B-38BCE9154492}" dt="2019-11-06T14:05:00.857" v="0"/>
          <pc:sldLayoutMkLst>
            <pc:docMk/>
            <pc:sldMasterMk cId="3154979492" sldId="2147483648"/>
            <pc:sldLayoutMk cId="812261758" sldId="2147483659"/>
          </pc:sldLayoutMkLst>
        </pc:sldLayoutChg>
      </pc:sldMasterChg>
      <pc:sldMasterChg chg="add del addSldLayout delSldLayout modSldLayout">
        <pc:chgData name="Ирина Спирина" userId="032dfd52cd73a3b7" providerId="Windows Live" clId="Web-{946246C8-C3D8-4B26-A61B-38BCE9154492}" dt="2019-11-06T14:05:14.325" v="1"/>
        <pc:sldMasterMkLst>
          <pc:docMk/>
          <pc:sldMasterMk cId="20294335" sldId="2147483660"/>
        </pc:sldMasterMkLst>
        <pc:sldLayoutChg chg="add del mod replId">
          <pc:chgData name="Ирина Спирина" userId="032dfd52cd73a3b7" providerId="Windows Live" clId="Web-{946246C8-C3D8-4B26-A61B-38BCE9154492}" dt="2019-11-06T14:05:14.325" v="1"/>
          <pc:sldLayoutMkLst>
            <pc:docMk/>
            <pc:sldMasterMk cId="20294335" sldId="2147483660"/>
            <pc:sldLayoutMk cId="1933434363" sldId="2147483661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05:14.325" v="1"/>
          <pc:sldLayoutMkLst>
            <pc:docMk/>
            <pc:sldMasterMk cId="20294335" sldId="2147483660"/>
            <pc:sldLayoutMk cId="1897703175" sldId="2147483662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05:14.325" v="1"/>
          <pc:sldLayoutMkLst>
            <pc:docMk/>
            <pc:sldMasterMk cId="20294335" sldId="2147483660"/>
            <pc:sldLayoutMk cId="822814373" sldId="2147483663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05:14.325" v="1"/>
          <pc:sldLayoutMkLst>
            <pc:docMk/>
            <pc:sldMasterMk cId="20294335" sldId="2147483660"/>
            <pc:sldLayoutMk cId="3481635784" sldId="2147483664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05:14.325" v="1"/>
          <pc:sldLayoutMkLst>
            <pc:docMk/>
            <pc:sldMasterMk cId="20294335" sldId="2147483660"/>
            <pc:sldLayoutMk cId="2383583579" sldId="2147483665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05:14.325" v="1"/>
          <pc:sldLayoutMkLst>
            <pc:docMk/>
            <pc:sldMasterMk cId="20294335" sldId="2147483660"/>
            <pc:sldLayoutMk cId="803483342" sldId="2147483666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05:14.325" v="1"/>
          <pc:sldLayoutMkLst>
            <pc:docMk/>
            <pc:sldMasterMk cId="20294335" sldId="2147483660"/>
            <pc:sldLayoutMk cId="463888116" sldId="2147483667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05:14.325" v="1"/>
          <pc:sldLayoutMkLst>
            <pc:docMk/>
            <pc:sldMasterMk cId="20294335" sldId="2147483660"/>
            <pc:sldLayoutMk cId="2405475061" sldId="2147483668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05:14.325" v="1"/>
          <pc:sldLayoutMkLst>
            <pc:docMk/>
            <pc:sldMasterMk cId="20294335" sldId="2147483660"/>
            <pc:sldLayoutMk cId="40611113" sldId="2147483669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05:14.325" v="1"/>
          <pc:sldLayoutMkLst>
            <pc:docMk/>
            <pc:sldMasterMk cId="20294335" sldId="2147483660"/>
            <pc:sldLayoutMk cId="3453002386" sldId="2147483670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05:14.325" v="1"/>
          <pc:sldLayoutMkLst>
            <pc:docMk/>
            <pc:sldMasterMk cId="20294335" sldId="2147483660"/>
            <pc:sldLayoutMk cId="758472437" sldId="2147483671"/>
          </pc:sldLayoutMkLst>
        </pc:sldLayoutChg>
      </pc:sldMasterChg>
      <pc:sldMasterChg chg="add del addSldLayout delSldLayout modSldLayout">
        <pc:chgData name="Ирина Спирина" userId="032dfd52cd73a3b7" providerId="Windows Live" clId="Web-{946246C8-C3D8-4B26-A61B-38BCE9154492}" dt="2019-11-06T14:05:19.435" v="2"/>
        <pc:sldMasterMkLst>
          <pc:docMk/>
          <pc:sldMasterMk cId="3937806148" sldId="2147483672"/>
        </pc:sldMasterMkLst>
        <pc:sldLayoutChg chg="add del mod replId">
          <pc:chgData name="Ирина Спирина" userId="032dfd52cd73a3b7" providerId="Windows Live" clId="Web-{946246C8-C3D8-4B26-A61B-38BCE9154492}" dt="2019-11-06T14:05:19.435" v="2"/>
          <pc:sldLayoutMkLst>
            <pc:docMk/>
            <pc:sldMasterMk cId="3937806148" sldId="2147483672"/>
            <pc:sldLayoutMk cId="3327986212" sldId="2147483673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05:19.435" v="2"/>
          <pc:sldLayoutMkLst>
            <pc:docMk/>
            <pc:sldMasterMk cId="3937806148" sldId="2147483672"/>
            <pc:sldLayoutMk cId="89545184" sldId="2147483674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05:19.435" v="2"/>
          <pc:sldLayoutMkLst>
            <pc:docMk/>
            <pc:sldMasterMk cId="3937806148" sldId="2147483672"/>
            <pc:sldLayoutMk cId="1311306423" sldId="2147483675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05:19.435" v="2"/>
          <pc:sldLayoutMkLst>
            <pc:docMk/>
            <pc:sldMasterMk cId="3937806148" sldId="2147483672"/>
            <pc:sldLayoutMk cId="764935998" sldId="2147483676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05:19.435" v="2"/>
          <pc:sldLayoutMkLst>
            <pc:docMk/>
            <pc:sldMasterMk cId="3937806148" sldId="2147483672"/>
            <pc:sldLayoutMk cId="2706317247" sldId="2147483677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05:19.435" v="2"/>
          <pc:sldLayoutMkLst>
            <pc:docMk/>
            <pc:sldMasterMk cId="3937806148" sldId="2147483672"/>
            <pc:sldLayoutMk cId="126913387" sldId="2147483678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05:19.435" v="2"/>
          <pc:sldLayoutMkLst>
            <pc:docMk/>
            <pc:sldMasterMk cId="3937806148" sldId="2147483672"/>
            <pc:sldLayoutMk cId="128688384" sldId="2147483679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05:19.435" v="2"/>
          <pc:sldLayoutMkLst>
            <pc:docMk/>
            <pc:sldMasterMk cId="3937806148" sldId="2147483672"/>
            <pc:sldLayoutMk cId="2901675033" sldId="2147483680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05:19.435" v="2"/>
          <pc:sldLayoutMkLst>
            <pc:docMk/>
            <pc:sldMasterMk cId="3937806148" sldId="2147483672"/>
            <pc:sldLayoutMk cId="2682776039" sldId="2147483681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05:19.435" v="2"/>
          <pc:sldLayoutMkLst>
            <pc:docMk/>
            <pc:sldMasterMk cId="3937806148" sldId="2147483672"/>
            <pc:sldLayoutMk cId="3638829827" sldId="2147483682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05:19.435" v="2"/>
          <pc:sldLayoutMkLst>
            <pc:docMk/>
            <pc:sldMasterMk cId="3937806148" sldId="2147483672"/>
            <pc:sldLayoutMk cId="3112749450" sldId="2147483683"/>
          </pc:sldLayoutMkLst>
        </pc:sldLayoutChg>
      </pc:sldMasterChg>
      <pc:sldMasterChg chg="add del addSldLayout delSldLayout">
        <pc:chgData name="Ирина Спирина" userId="032dfd52cd73a3b7" providerId="Windows Live" clId="Web-{946246C8-C3D8-4B26-A61B-38BCE9154492}" dt="2019-11-06T14:07:46.686" v="70"/>
        <pc:sldMasterMkLst>
          <pc:docMk/>
          <pc:sldMasterMk cId="3028242852" sldId="2147483710"/>
        </pc:sldMasterMkLst>
        <pc:sldLayoutChg chg="add del">
          <pc:chgData name="Ирина Спирина" userId="032dfd52cd73a3b7" providerId="Windows Live" clId="Web-{946246C8-C3D8-4B26-A61B-38BCE9154492}" dt="2019-11-06T14:07:46.686" v="70"/>
          <pc:sldLayoutMkLst>
            <pc:docMk/>
            <pc:sldMasterMk cId="3028242852" sldId="2147483710"/>
            <pc:sldLayoutMk cId="2426325736" sldId="2147483699"/>
          </pc:sldLayoutMkLst>
        </pc:sldLayoutChg>
        <pc:sldLayoutChg chg="add del">
          <pc:chgData name="Ирина Спирина" userId="032dfd52cd73a3b7" providerId="Windows Live" clId="Web-{946246C8-C3D8-4B26-A61B-38BCE9154492}" dt="2019-11-06T14:07:46.686" v="70"/>
          <pc:sldLayoutMkLst>
            <pc:docMk/>
            <pc:sldMasterMk cId="3028242852" sldId="2147483710"/>
            <pc:sldLayoutMk cId="3370588691" sldId="2147483700"/>
          </pc:sldLayoutMkLst>
        </pc:sldLayoutChg>
        <pc:sldLayoutChg chg="add del">
          <pc:chgData name="Ирина Спирина" userId="032dfd52cd73a3b7" providerId="Windows Live" clId="Web-{946246C8-C3D8-4B26-A61B-38BCE9154492}" dt="2019-11-06T14:07:46.686" v="70"/>
          <pc:sldLayoutMkLst>
            <pc:docMk/>
            <pc:sldMasterMk cId="3028242852" sldId="2147483710"/>
            <pc:sldLayoutMk cId="362811562" sldId="2147483701"/>
          </pc:sldLayoutMkLst>
        </pc:sldLayoutChg>
        <pc:sldLayoutChg chg="add del">
          <pc:chgData name="Ирина Спирина" userId="032dfd52cd73a3b7" providerId="Windows Live" clId="Web-{946246C8-C3D8-4B26-A61B-38BCE9154492}" dt="2019-11-06T14:07:46.686" v="70"/>
          <pc:sldLayoutMkLst>
            <pc:docMk/>
            <pc:sldMasterMk cId="3028242852" sldId="2147483710"/>
            <pc:sldLayoutMk cId="1156436917" sldId="2147483702"/>
          </pc:sldLayoutMkLst>
        </pc:sldLayoutChg>
        <pc:sldLayoutChg chg="add del">
          <pc:chgData name="Ирина Спирина" userId="032dfd52cd73a3b7" providerId="Windows Live" clId="Web-{946246C8-C3D8-4B26-A61B-38BCE9154492}" dt="2019-11-06T14:07:46.686" v="70"/>
          <pc:sldLayoutMkLst>
            <pc:docMk/>
            <pc:sldMasterMk cId="3028242852" sldId="2147483710"/>
            <pc:sldLayoutMk cId="1349087219" sldId="2147483703"/>
          </pc:sldLayoutMkLst>
        </pc:sldLayoutChg>
        <pc:sldLayoutChg chg="add del">
          <pc:chgData name="Ирина Спирина" userId="032dfd52cd73a3b7" providerId="Windows Live" clId="Web-{946246C8-C3D8-4B26-A61B-38BCE9154492}" dt="2019-11-06T14:07:46.686" v="70"/>
          <pc:sldLayoutMkLst>
            <pc:docMk/>
            <pc:sldMasterMk cId="3028242852" sldId="2147483710"/>
            <pc:sldLayoutMk cId="685119556" sldId="2147483704"/>
          </pc:sldLayoutMkLst>
        </pc:sldLayoutChg>
        <pc:sldLayoutChg chg="add del">
          <pc:chgData name="Ирина Спирина" userId="032dfd52cd73a3b7" providerId="Windows Live" clId="Web-{946246C8-C3D8-4B26-A61B-38BCE9154492}" dt="2019-11-06T14:07:46.686" v="70"/>
          <pc:sldLayoutMkLst>
            <pc:docMk/>
            <pc:sldMasterMk cId="3028242852" sldId="2147483710"/>
            <pc:sldLayoutMk cId="1811575993" sldId="2147483705"/>
          </pc:sldLayoutMkLst>
        </pc:sldLayoutChg>
        <pc:sldLayoutChg chg="add del">
          <pc:chgData name="Ирина Спирина" userId="032dfd52cd73a3b7" providerId="Windows Live" clId="Web-{946246C8-C3D8-4B26-A61B-38BCE9154492}" dt="2019-11-06T14:07:46.686" v="70"/>
          <pc:sldLayoutMkLst>
            <pc:docMk/>
            <pc:sldMasterMk cId="3028242852" sldId="2147483710"/>
            <pc:sldLayoutMk cId="2049409498" sldId="2147483706"/>
          </pc:sldLayoutMkLst>
        </pc:sldLayoutChg>
        <pc:sldLayoutChg chg="add del">
          <pc:chgData name="Ирина Спирина" userId="032dfd52cd73a3b7" providerId="Windows Live" clId="Web-{946246C8-C3D8-4B26-A61B-38BCE9154492}" dt="2019-11-06T14:07:46.686" v="70"/>
          <pc:sldLayoutMkLst>
            <pc:docMk/>
            <pc:sldMasterMk cId="3028242852" sldId="2147483710"/>
            <pc:sldLayoutMk cId="2651424578" sldId="2147483707"/>
          </pc:sldLayoutMkLst>
        </pc:sldLayoutChg>
        <pc:sldLayoutChg chg="add del">
          <pc:chgData name="Ирина Спирина" userId="032dfd52cd73a3b7" providerId="Windows Live" clId="Web-{946246C8-C3D8-4B26-A61B-38BCE9154492}" dt="2019-11-06T14:07:46.686" v="70"/>
          <pc:sldLayoutMkLst>
            <pc:docMk/>
            <pc:sldMasterMk cId="3028242852" sldId="2147483710"/>
            <pc:sldLayoutMk cId="1566667815" sldId="2147483708"/>
          </pc:sldLayoutMkLst>
        </pc:sldLayoutChg>
        <pc:sldLayoutChg chg="add del">
          <pc:chgData name="Ирина Спирина" userId="032dfd52cd73a3b7" providerId="Windows Live" clId="Web-{946246C8-C3D8-4B26-A61B-38BCE9154492}" dt="2019-11-06T14:07:46.686" v="70"/>
          <pc:sldLayoutMkLst>
            <pc:docMk/>
            <pc:sldMasterMk cId="3028242852" sldId="2147483710"/>
            <pc:sldLayoutMk cId="1228250466" sldId="2147483709"/>
          </pc:sldLayoutMkLst>
        </pc:sldLayoutChg>
      </pc:sldMasterChg>
      <pc:sldMasterChg chg="add del addSldLayout delSldLayout modSldLayout">
        <pc:chgData name="Ирина Спирина" userId="032dfd52cd73a3b7" providerId="Windows Live" clId="Web-{946246C8-C3D8-4B26-A61B-38BCE9154492}" dt="2019-11-06T14:08:12.311" v="76"/>
        <pc:sldMasterMkLst>
          <pc:docMk/>
          <pc:sldMasterMk cId="3538539233" sldId="2147483711"/>
        </pc:sldMasterMkLst>
        <pc:sldLayoutChg chg="add del mod replId">
          <pc:chgData name="Ирина Спирина" userId="032dfd52cd73a3b7" providerId="Windows Live" clId="Web-{946246C8-C3D8-4B26-A61B-38BCE9154492}" dt="2019-11-06T14:08:12.311" v="76"/>
          <pc:sldLayoutMkLst>
            <pc:docMk/>
            <pc:sldMasterMk cId="3538539233" sldId="2147483711"/>
            <pc:sldLayoutMk cId="3834151513" sldId="2147483712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08:12.311" v="76"/>
          <pc:sldLayoutMkLst>
            <pc:docMk/>
            <pc:sldMasterMk cId="3538539233" sldId="2147483711"/>
            <pc:sldLayoutMk cId="3027426778" sldId="2147483713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08:12.311" v="76"/>
          <pc:sldLayoutMkLst>
            <pc:docMk/>
            <pc:sldMasterMk cId="3538539233" sldId="2147483711"/>
            <pc:sldLayoutMk cId="3892111438" sldId="2147483714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08:12.311" v="76"/>
          <pc:sldLayoutMkLst>
            <pc:docMk/>
            <pc:sldMasterMk cId="3538539233" sldId="2147483711"/>
            <pc:sldLayoutMk cId="273289308" sldId="2147483715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08:12.311" v="76"/>
          <pc:sldLayoutMkLst>
            <pc:docMk/>
            <pc:sldMasterMk cId="3538539233" sldId="2147483711"/>
            <pc:sldLayoutMk cId="265346025" sldId="2147483716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08:12.311" v="76"/>
          <pc:sldLayoutMkLst>
            <pc:docMk/>
            <pc:sldMasterMk cId="3538539233" sldId="2147483711"/>
            <pc:sldLayoutMk cId="309952989" sldId="2147483717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08:12.311" v="76"/>
          <pc:sldLayoutMkLst>
            <pc:docMk/>
            <pc:sldMasterMk cId="3538539233" sldId="2147483711"/>
            <pc:sldLayoutMk cId="2516494195" sldId="2147483718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08:12.311" v="76"/>
          <pc:sldLayoutMkLst>
            <pc:docMk/>
            <pc:sldMasterMk cId="3538539233" sldId="2147483711"/>
            <pc:sldLayoutMk cId="1897671798" sldId="2147483719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08:12.311" v="76"/>
          <pc:sldLayoutMkLst>
            <pc:docMk/>
            <pc:sldMasterMk cId="3538539233" sldId="2147483711"/>
            <pc:sldLayoutMk cId="577337854" sldId="2147483720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08:12.311" v="76"/>
          <pc:sldLayoutMkLst>
            <pc:docMk/>
            <pc:sldMasterMk cId="3538539233" sldId="2147483711"/>
            <pc:sldLayoutMk cId="1597006712" sldId="2147483721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08:12.311" v="76"/>
          <pc:sldLayoutMkLst>
            <pc:docMk/>
            <pc:sldMasterMk cId="3538539233" sldId="2147483711"/>
            <pc:sldLayoutMk cId="3423847813" sldId="2147483722"/>
          </pc:sldLayoutMkLst>
        </pc:sldLayoutChg>
      </pc:sldMasterChg>
      <pc:sldMasterChg chg="add del addSldLayout delSldLayout modSldLayout">
        <pc:chgData name="Ирина Спирина" userId="032dfd52cd73a3b7" providerId="Windows Live" clId="Web-{946246C8-C3D8-4B26-A61B-38BCE9154492}" dt="2019-11-06T14:09:36.733" v="92"/>
        <pc:sldMasterMkLst>
          <pc:docMk/>
          <pc:sldMasterMk cId="968225973" sldId="2147483723"/>
        </pc:sldMasterMkLst>
        <pc:sldLayoutChg chg="add del mod replId">
          <pc:chgData name="Ирина Спирина" userId="032dfd52cd73a3b7" providerId="Windows Live" clId="Web-{946246C8-C3D8-4B26-A61B-38BCE9154492}" dt="2019-11-06T14:09:36.733" v="92"/>
          <pc:sldLayoutMkLst>
            <pc:docMk/>
            <pc:sldMasterMk cId="968225973" sldId="2147483723"/>
            <pc:sldLayoutMk cId="399104587" sldId="2147483724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09:36.733" v="92"/>
          <pc:sldLayoutMkLst>
            <pc:docMk/>
            <pc:sldMasterMk cId="968225973" sldId="2147483723"/>
            <pc:sldLayoutMk cId="3516980174" sldId="2147483725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09:36.733" v="92"/>
          <pc:sldLayoutMkLst>
            <pc:docMk/>
            <pc:sldMasterMk cId="968225973" sldId="2147483723"/>
            <pc:sldLayoutMk cId="3132328384" sldId="2147483726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09:36.733" v="92"/>
          <pc:sldLayoutMkLst>
            <pc:docMk/>
            <pc:sldMasterMk cId="968225973" sldId="2147483723"/>
            <pc:sldLayoutMk cId="2664909973" sldId="2147483727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09:36.733" v="92"/>
          <pc:sldLayoutMkLst>
            <pc:docMk/>
            <pc:sldMasterMk cId="968225973" sldId="2147483723"/>
            <pc:sldLayoutMk cId="429597971" sldId="2147483728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09:36.733" v="92"/>
          <pc:sldLayoutMkLst>
            <pc:docMk/>
            <pc:sldMasterMk cId="968225973" sldId="2147483723"/>
            <pc:sldLayoutMk cId="3975992285" sldId="2147483729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09:36.733" v="92"/>
          <pc:sldLayoutMkLst>
            <pc:docMk/>
            <pc:sldMasterMk cId="968225973" sldId="2147483723"/>
            <pc:sldLayoutMk cId="2909579721" sldId="2147483730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09:36.733" v="92"/>
          <pc:sldLayoutMkLst>
            <pc:docMk/>
            <pc:sldMasterMk cId="968225973" sldId="2147483723"/>
            <pc:sldLayoutMk cId="1843069457" sldId="2147483731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09:36.733" v="92"/>
          <pc:sldLayoutMkLst>
            <pc:docMk/>
            <pc:sldMasterMk cId="968225973" sldId="2147483723"/>
            <pc:sldLayoutMk cId="236926449" sldId="2147483732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09:36.733" v="92"/>
          <pc:sldLayoutMkLst>
            <pc:docMk/>
            <pc:sldMasterMk cId="968225973" sldId="2147483723"/>
            <pc:sldLayoutMk cId="2405309712" sldId="2147483733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09:36.733" v="92"/>
          <pc:sldLayoutMkLst>
            <pc:docMk/>
            <pc:sldMasterMk cId="968225973" sldId="2147483723"/>
            <pc:sldLayoutMk cId="3541811446" sldId="2147483734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09:36.733" v="92"/>
          <pc:sldLayoutMkLst>
            <pc:docMk/>
            <pc:sldMasterMk cId="968225973" sldId="2147483723"/>
            <pc:sldLayoutMk cId="3594190688" sldId="2147483735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09:36.733" v="92"/>
          <pc:sldLayoutMkLst>
            <pc:docMk/>
            <pc:sldMasterMk cId="968225973" sldId="2147483723"/>
            <pc:sldLayoutMk cId="1947310085" sldId="2147483736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09:36.733" v="92"/>
          <pc:sldLayoutMkLst>
            <pc:docMk/>
            <pc:sldMasterMk cId="968225973" sldId="2147483723"/>
            <pc:sldLayoutMk cId="498055783" sldId="2147483737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09:36.733" v="92"/>
          <pc:sldLayoutMkLst>
            <pc:docMk/>
            <pc:sldMasterMk cId="968225973" sldId="2147483723"/>
            <pc:sldLayoutMk cId="1615817799" sldId="2147483738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09:36.733" v="92"/>
          <pc:sldLayoutMkLst>
            <pc:docMk/>
            <pc:sldMasterMk cId="968225973" sldId="2147483723"/>
            <pc:sldLayoutMk cId="2665476041" sldId="2147483739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09:36.733" v="92"/>
          <pc:sldLayoutMkLst>
            <pc:docMk/>
            <pc:sldMasterMk cId="968225973" sldId="2147483723"/>
            <pc:sldLayoutMk cId="260360153" sldId="2147483740"/>
          </pc:sldLayoutMkLst>
        </pc:sldLayoutChg>
      </pc:sldMasterChg>
      <pc:sldMasterChg chg="add del addSldLayout delSldLayout modSldLayout">
        <pc:chgData name="Ирина Спирина" userId="032dfd52cd73a3b7" providerId="Windows Live" clId="Web-{946246C8-C3D8-4B26-A61B-38BCE9154492}" dt="2019-11-06T14:09:47.421" v="94"/>
        <pc:sldMasterMkLst>
          <pc:docMk/>
          <pc:sldMasterMk cId="4115602420" sldId="2147483741"/>
        </pc:sldMasterMkLst>
        <pc:sldLayoutChg chg="add del mod replId">
          <pc:chgData name="Ирина Спирина" userId="032dfd52cd73a3b7" providerId="Windows Live" clId="Web-{946246C8-C3D8-4B26-A61B-38BCE9154492}" dt="2019-11-06T14:09:47.421" v="94"/>
          <pc:sldLayoutMkLst>
            <pc:docMk/>
            <pc:sldMasterMk cId="4115602420" sldId="2147483741"/>
            <pc:sldLayoutMk cId="1961461544" sldId="2147483742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09:47.421" v="94"/>
          <pc:sldLayoutMkLst>
            <pc:docMk/>
            <pc:sldMasterMk cId="4115602420" sldId="2147483741"/>
            <pc:sldLayoutMk cId="2760500097" sldId="2147483743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09:47.421" v="94"/>
          <pc:sldLayoutMkLst>
            <pc:docMk/>
            <pc:sldMasterMk cId="4115602420" sldId="2147483741"/>
            <pc:sldLayoutMk cId="83725829" sldId="2147483744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09:47.421" v="94"/>
          <pc:sldLayoutMkLst>
            <pc:docMk/>
            <pc:sldMasterMk cId="4115602420" sldId="2147483741"/>
            <pc:sldLayoutMk cId="1767057275" sldId="2147483745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09:47.421" v="94"/>
          <pc:sldLayoutMkLst>
            <pc:docMk/>
            <pc:sldMasterMk cId="4115602420" sldId="2147483741"/>
            <pc:sldLayoutMk cId="942732143" sldId="2147483746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09:47.421" v="94"/>
          <pc:sldLayoutMkLst>
            <pc:docMk/>
            <pc:sldMasterMk cId="4115602420" sldId="2147483741"/>
            <pc:sldLayoutMk cId="1982874554" sldId="2147483747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09:47.421" v="94"/>
          <pc:sldLayoutMkLst>
            <pc:docMk/>
            <pc:sldMasterMk cId="4115602420" sldId="2147483741"/>
            <pc:sldLayoutMk cId="3352218485" sldId="2147483748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09:47.421" v="94"/>
          <pc:sldLayoutMkLst>
            <pc:docMk/>
            <pc:sldMasterMk cId="4115602420" sldId="2147483741"/>
            <pc:sldLayoutMk cId="192151627" sldId="2147483749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09:47.421" v="94"/>
          <pc:sldLayoutMkLst>
            <pc:docMk/>
            <pc:sldMasterMk cId="4115602420" sldId="2147483741"/>
            <pc:sldLayoutMk cId="3621117954" sldId="2147483750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09:47.421" v="94"/>
          <pc:sldLayoutMkLst>
            <pc:docMk/>
            <pc:sldMasterMk cId="4115602420" sldId="2147483741"/>
            <pc:sldLayoutMk cId="2958456307" sldId="2147483751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09:47.421" v="94"/>
          <pc:sldLayoutMkLst>
            <pc:docMk/>
            <pc:sldMasterMk cId="4115602420" sldId="2147483741"/>
            <pc:sldLayoutMk cId="3733671811" sldId="2147483752"/>
          </pc:sldLayoutMkLst>
        </pc:sldLayoutChg>
      </pc:sldMasterChg>
      <pc:sldMasterChg chg="add del addSldLayout delSldLayout modSldLayout">
        <pc:chgData name="Ирина Спирина" userId="032dfd52cd73a3b7" providerId="Windows Live" clId="Web-{946246C8-C3D8-4B26-A61B-38BCE9154492}" dt="2019-11-06T14:53:12.279" v="788"/>
        <pc:sldMasterMkLst>
          <pc:docMk/>
          <pc:sldMasterMk cId="4187734442" sldId="2147483753"/>
        </pc:sldMasterMkLst>
        <pc:sldLayoutChg chg="add del mod replId">
          <pc:chgData name="Ирина Спирина" userId="032dfd52cd73a3b7" providerId="Windows Live" clId="Web-{946246C8-C3D8-4B26-A61B-38BCE9154492}" dt="2019-11-06T14:53:12.279" v="788"/>
          <pc:sldLayoutMkLst>
            <pc:docMk/>
            <pc:sldMasterMk cId="4187734442" sldId="2147483753"/>
            <pc:sldLayoutMk cId="461723604" sldId="2147483754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53:12.279" v="788"/>
          <pc:sldLayoutMkLst>
            <pc:docMk/>
            <pc:sldMasterMk cId="4187734442" sldId="2147483753"/>
            <pc:sldLayoutMk cId="3521015553" sldId="2147483755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53:12.279" v="788"/>
          <pc:sldLayoutMkLst>
            <pc:docMk/>
            <pc:sldMasterMk cId="4187734442" sldId="2147483753"/>
            <pc:sldLayoutMk cId="853160979" sldId="2147483756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53:12.279" v="788"/>
          <pc:sldLayoutMkLst>
            <pc:docMk/>
            <pc:sldMasterMk cId="4187734442" sldId="2147483753"/>
            <pc:sldLayoutMk cId="3212506498" sldId="2147483757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53:12.279" v="788"/>
          <pc:sldLayoutMkLst>
            <pc:docMk/>
            <pc:sldMasterMk cId="4187734442" sldId="2147483753"/>
            <pc:sldLayoutMk cId="2599066365" sldId="2147483758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53:12.279" v="788"/>
          <pc:sldLayoutMkLst>
            <pc:docMk/>
            <pc:sldMasterMk cId="4187734442" sldId="2147483753"/>
            <pc:sldLayoutMk cId="2576372311" sldId="2147483759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53:12.279" v="788"/>
          <pc:sldLayoutMkLst>
            <pc:docMk/>
            <pc:sldMasterMk cId="4187734442" sldId="2147483753"/>
            <pc:sldLayoutMk cId="2422875931" sldId="2147483760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53:12.279" v="788"/>
          <pc:sldLayoutMkLst>
            <pc:docMk/>
            <pc:sldMasterMk cId="4187734442" sldId="2147483753"/>
            <pc:sldLayoutMk cId="3367576775" sldId="2147483761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53:12.279" v="788"/>
          <pc:sldLayoutMkLst>
            <pc:docMk/>
            <pc:sldMasterMk cId="4187734442" sldId="2147483753"/>
            <pc:sldLayoutMk cId="940182037" sldId="2147483762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53:12.279" v="788"/>
          <pc:sldLayoutMkLst>
            <pc:docMk/>
            <pc:sldMasterMk cId="4187734442" sldId="2147483753"/>
            <pc:sldLayoutMk cId="3915433735" sldId="2147483763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53:12.279" v="788"/>
          <pc:sldLayoutMkLst>
            <pc:docMk/>
            <pc:sldMasterMk cId="4187734442" sldId="2147483753"/>
            <pc:sldLayoutMk cId="2562445107" sldId="2147483764"/>
          </pc:sldLayoutMkLst>
        </pc:sldLayoutChg>
      </pc:sldMasterChg>
      <pc:sldMasterChg chg="add del addSldLayout delSldLayout modSldLayout">
        <pc:chgData name="Ирина Спирина" userId="032dfd52cd73a3b7" providerId="Windows Live" clId="Web-{946246C8-C3D8-4B26-A61B-38BCE9154492}" dt="2019-11-06T14:50:06.543" v="778"/>
        <pc:sldMasterMkLst>
          <pc:docMk/>
          <pc:sldMasterMk cId="2769302873" sldId="2147483765"/>
        </pc:sldMasterMkLst>
        <pc:sldLayoutChg chg="add del mod replId">
          <pc:chgData name="Ирина Спирина" userId="032dfd52cd73a3b7" providerId="Windows Live" clId="Web-{946246C8-C3D8-4B26-A61B-38BCE9154492}" dt="2019-11-06T14:50:06.543" v="778"/>
          <pc:sldLayoutMkLst>
            <pc:docMk/>
            <pc:sldMasterMk cId="2769302873" sldId="2147483765"/>
            <pc:sldLayoutMk cId="1784209043" sldId="2147483766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50:06.543" v="778"/>
          <pc:sldLayoutMkLst>
            <pc:docMk/>
            <pc:sldMasterMk cId="2769302873" sldId="2147483765"/>
            <pc:sldLayoutMk cId="2371773622" sldId="2147483767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50:06.543" v="778"/>
          <pc:sldLayoutMkLst>
            <pc:docMk/>
            <pc:sldMasterMk cId="2769302873" sldId="2147483765"/>
            <pc:sldLayoutMk cId="2094249841" sldId="2147483768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50:06.543" v="778"/>
          <pc:sldLayoutMkLst>
            <pc:docMk/>
            <pc:sldMasterMk cId="2769302873" sldId="2147483765"/>
            <pc:sldLayoutMk cId="3339987512" sldId="2147483769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50:06.543" v="778"/>
          <pc:sldLayoutMkLst>
            <pc:docMk/>
            <pc:sldMasterMk cId="2769302873" sldId="2147483765"/>
            <pc:sldLayoutMk cId="3973607140" sldId="2147483770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50:06.543" v="778"/>
          <pc:sldLayoutMkLst>
            <pc:docMk/>
            <pc:sldMasterMk cId="2769302873" sldId="2147483765"/>
            <pc:sldLayoutMk cId="1115158549" sldId="2147483771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50:06.543" v="778"/>
          <pc:sldLayoutMkLst>
            <pc:docMk/>
            <pc:sldMasterMk cId="2769302873" sldId="2147483765"/>
            <pc:sldLayoutMk cId="2444432044" sldId="2147483772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50:06.543" v="778"/>
          <pc:sldLayoutMkLst>
            <pc:docMk/>
            <pc:sldMasterMk cId="2769302873" sldId="2147483765"/>
            <pc:sldLayoutMk cId="858754264" sldId="2147483773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50:06.543" v="778"/>
          <pc:sldLayoutMkLst>
            <pc:docMk/>
            <pc:sldMasterMk cId="2769302873" sldId="2147483765"/>
            <pc:sldLayoutMk cId="3923376614" sldId="2147483774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50:06.543" v="778"/>
          <pc:sldLayoutMkLst>
            <pc:docMk/>
            <pc:sldMasterMk cId="2769302873" sldId="2147483765"/>
            <pc:sldLayoutMk cId="2387153439" sldId="2147483775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50:06.543" v="778"/>
          <pc:sldLayoutMkLst>
            <pc:docMk/>
            <pc:sldMasterMk cId="2769302873" sldId="2147483765"/>
            <pc:sldLayoutMk cId="3471011580" sldId="2147483776"/>
          </pc:sldLayoutMkLst>
        </pc:sldLayoutChg>
      </pc:sldMasterChg>
      <pc:sldMasterChg chg="add del addSldLayout delSldLayout modSldLayout">
        <pc:chgData name="Ирина Спирина" userId="032dfd52cd73a3b7" providerId="Windows Live" clId="Web-{946246C8-C3D8-4B26-A61B-38BCE9154492}" dt="2019-11-06T14:53:12.279" v="788"/>
        <pc:sldMasterMkLst>
          <pc:docMk/>
          <pc:sldMasterMk cId="2881362296" sldId="2147483765"/>
        </pc:sldMasterMkLst>
        <pc:sldLayoutChg chg="add del mod replId">
          <pc:chgData name="Ирина Спирина" userId="032dfd52cd73a3b7" providerId="Windows Live" clId="Web-{946246C8-C3D8-4B26-A61B-38BCE9154492}" dt="2019-11-06T14:53:12.279" v="788"/>
          <pc:sldLayoutMkLst>
            <pc:docMk/>
            <pc:sldMasterMk cId="2881362296" sldId="2147483765"/>
            <pc:sldLayoutMk cId="165572367" sldId="2147483766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53:12.279" v="788"/>
          <pc:sldLayoutMkLst>
            <pc:docMk/>
            <pc:sldMasterMk cId="2881362296" sldId="2147483765"/>
            <pc:sldLayoutMk cId="3289866622" sldId="2147483767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53:12.279" v="788"/>
          <pc:sldLayoutMkLst>
            <pc:docMk/>
            <pc:sldMasterMk cId="2881362296" sldId="2147483765"/>
            <pc:sldLayoutMk cId="3760267238" sldId="2147483768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53:12.279" v="788"/>
          <pc:sldLayoutMkLst>
            <pc:docMk/>
            <pc:sldMasterMk cId="2881362296" sldId="2147483765"/>
            <pc:sldLayoutMk cId="3202354403" sldId="2147483769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53:12.279" v="788"/>
          <pc:sldLayoutMkLst>
            <pc:docMk/>
            <pc:sldMasterMk cId="2881362296" sldId="2147483765"/>
            <pc:sldLayoutMk cId="3941406306" sldId="2147483770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53:12.279" v="788"/>
          <pc:sldLayoutMkLst>
            <pc:docMk/>
            <pc:sldMasterMk cId="2881362296" sldId="2147483765"/>
            <pc:sldLayoutMk cId="3979876460" sldId="2147483771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53:12.279" v="788"/>
          <pc:sldLayoutMkLst>
            <pc:docMk/>
            <pc:sldMasterMk cId="2881362296" sldId="2147483765"/>
            <pc:sldLayoutMk cId="3810525332" sldId="2147483772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53:12.279" v="788"/>
          <pc:sldLayoutMkLst>
            <pc:docMk/>
            <pc:sldMasterMk cId="2881362296" sldId="2147483765"/>
            <pc:sldLayoutMk cId="1202795835" sldId="2147483773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53:12.279" v="788"/>
          <pc:sldLayoutMkLst>
            <pc:docMk/>
            <pc:sldMasterMk cId="2881362296" sldId="2147483765"/>
            <pc:sldLayoutMk cId="1554918138" sldId="2147483774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53:12.279" v="788"/>
          <pc:sldLayoutMkLst>
            <pc:docMk/>
            <pc:sldMasterMk cId="2881362296" sldId="2147483765"/>
            <pc:sldLayoutMk cId="3605964213" sldId="2147483775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53:12.279" v="788"/>
          <pc:sldLayoutMkLst>
            <pc:docMk/>
            <pc:sldMasterMk cId="2881362296" sldId="2147483765"/>
            <pc:sldLayoutMk cId="4228714188" sldId="2147483776"/>
          </pc:sldLayoutMkLst>
        </pc:sldLayoutChg>
      </pc:sldMasterChg>
      <pc:sldMasterChg chg="add del addSldLayout delSldLayout modSldLayout">
        <pc:chgData name="Ирина Спирина" userId="032dfd52cd73a3b7" providerId="Windows Live" clId="Web-{946246C8-C3D8-4B26-A61B-38BCE9154492}" dt="2019-11-06T14:12:21.812" v="111"/>
        <pc:sldMasterMkLst>
          <pc:docMk/>
          <pc:sldMasterMk cId="3947815238" sldId="2147483765"/>
        </pc:sldMasterMkLst>
        <pc:sldLayoutChg chg="add del mod replId">
          <pc:chgData name="Ирина Спирина" userId="032dfd52cd73a3b7" providerId="Windows Live" clId="Web-{946246C8-C3D8-4B26-A61B-38BCE9154492}" dt="2019-11-06T14:12:21.812" v="111"/>
          <pc:sldLayoutMkLst>
            <pc:docMk/>
            <pc:sldMasterMk cId="3947815238" sldId="2147483765"/>
            <pc:sldLayoutMk cId="2478671401" sldId="2147483766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12:21.812" v="111"/>
          <pc:sldLayoutMkLst>
            <pc:docMk/>
            <pc:sldMasterMk cId="3947815238" sldId="2147483765"/>
            <pc:sldLayoutMk cId="785655609" sldId="2147483767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12:21.812" v="111"/>
          <pc:sldLayoutMkLst>
            <pc:docMk/>
            <pc:sldMasterMk cId="3947815238" sldId="2147483765"/>
            <pc:sldLayoutMk cId="4234462147" sldId="2147483768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12:21.812" v="111"/>
          <pc:sldLayoutMkLst>
            <pc:docMk/>
            <pc:sldMasterMk cId="3947815238" sldId="2147483765"/>
            <pc:sldLayoutMk cId="2532252349" sldId="2147483769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12:21.812" v="111"/>
          <pc:sldLayoutMkLst>
            <pc:docMk/>
            <pc:sldMasterMk cId="3947815238" sldId="2147483765"/>
            <pc:sldLayoutMk cId="213451260" sldId="2147483770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12:21.812" v="111"/>
          <pc:sldLayoutMkLst>
            <pc:docMk/>
            <pc:sldMasterMk cId="3947815238" sldId="2147483765"/>
            <pc:sldLayoutMk cId="701032957" sldId="2147483771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12:21.812" v="111"/>
          <pc:sldLayoutMkLst>
            <pc:docMk/>
            <pc:sldMasterMk cId="3947815238" sldId="2147483765"/>
            <pc:sldLayoutMk cId="1863080838" sldId="2147483772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12:21.812" v="111"/>
          <pc:sldLayoutMkLst>
            <pc:docMk/>
            <pc:sldMasterMk cId="3947815238" sldId="2147483765"/>
            <pc:sldLayoutMk cId="1051921497" sldId="2147483773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12:21.812" v="111"/>
          <pc:sldLayoutMkLst>
            <pc:docMk/>
            <pc:sldMasterMk cId="3947815238" sldId="2147483765"/>
            <pc:sldLayoutMk cId="2877005307" sldId="2147483774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12:21.812" v="111"/>
          <pc:sldLayoutMkLst>
            <pc:docMk/>
            <pc:sldMasterMk cId="3947815238" sldId="2147483765"/>
            <pc:sldLayoutMk cId="497244827" sldId="2147483775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12:21.812" v="111"/>
          <pc:sldLayoutMkLst>
            <pc:docMk/>
            <pc:sldMasterMk cId="3947815238" sldId="2147483765"/>
            <pc:sldLayoutMk cId="2718338849" sldId="2147483776"/>
          </pc:sldLayoutMkLst>
        </pc:sldLayoutChg>
      </pc:sldMasterChg>
      <pc:sldMasterChg chg="add del addSldLayout delSldLayout modSldLayout">
        <pc:chgData name="Ирина Спирина" userId="032dfd52cd73a3b7" providerId="Windows Live" clId="Web-{946246C8-C3D8-4B26-A61B-38BCE9154492}" dt="2019-11-06T14:12:20.531" v="110"/>
        <pc:sldMasterMkLst>
          <pc:docMk/>
          <pc:sldMasterMk cId="3623492236" sldId="2147483777"/>
        </pc:sldMasterMkLst>
        <pc:sldLayoutChg chg="add del mod replId">
          <pc:chgData name="Ирина Спирина" userId="032dfd52cd73a3b7" providerId="Windows Live" clId="Web-{946246C8-C3D8-4B26-A61B-38BCE9154492}" dt="2019-11-06T14:12:20.531" v="110"/>
          <pc:sldLayoutMkLst>
            <pc:docMk/>
            <pc:sldMasterMk cId="3623492236" sldId="2147483777"/>
            <pc:sldLayoutMk cId="1538150834" sldId="2147483778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12:20.531" v="110"/>
          <pc:sldLayoutMkLst>
            <pc:docMk/>
            <pc:sldMasterMk cId="3623492236" sldId="2147483777"/>
            <pc:sldLayoutMk cId="1082116705" sldId="2147483779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12:20.531" v="110"/>
          <pc:sldLayoutMkLst>
            <pc:docMk/>
            <pc:sldMasterMk cId="3623492236" sldId="2147483777"/>
            <pc:sldLayoutMk cId="1584354350" sldId="2147483780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12:20.531" v="110"/>
          <pc:sldLayoutMkLst>
            <pc:docMk/>
            <pc:sldMasterMk cId="3623492236" sldId="2147483777"/>
            <pc:sldLayoutMk cId="2837166881" sldId="2147483781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12:20.531" v="110"/>
          <pc:sldLayoutMkLst>
            <pc:docMk/>
            <pc:sldMasterMk cId="3623492236" sldId="2147483777"/>
            <pc:sldLayoutMk cId="1048293026" sldId="2147483782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12:20.531" v="110"/>
          <pc:sldLayoutMkLst>
            <pc:docMk/>
            <pc:sldMasterMk cId="3623492236" sldId="2147483777"/>
            <pc:sldLayoutMk cId="1100507652" sldId="2147483783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12:20.531" v="110"/>
          <pc:sldLayoutMkLst>
            <pc:docMk/>
            <pc:sldMasterMk cId="3623492236" sldId="2147483777"/>
            <pc:sldLayoutMk cId="2066553742" sldId="2147483784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12:20.531" v="110"/>
          <pc:sldLayoutMkLst>
            <pc:docMk/>
            <pc:sldMasterMk cId="3623492236" sldId="2147483777"/>
            <pc:sldLayoutMk cId="1513120117" sldId="2147483785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12:20.531" v="110"/>
          <pc:sldLayoutMkLst>
            <pc:docMk/>
            <pc:sldMasterMk cId="3623492236" sldId="2147483777"/>
            <pc:sldLayoutMk cId="817604329" sldId="2147483786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12:20.531" v="110"/>
          <pc:sldLayoutMkLst>
            <pc:docMk/>
            <pc:sldMasterMk cId="3623492236" sldId="2147483777"/>
            <pc:sldLayoutMk cId="1141782065" sldId="2147483787"/>
          </pc:sldLayoutMkLst>
        </pc:sldLayoutChg>
        <pc:sldLayoutChg chg="add del mod replId">
          <pc:chgData name="Ирина Спирина" userId="032dfd52cd73a3b7" providerId="Windows Live" clId="Web-{946246C8-C3D8-4B26-A61B-38BCE9154492}" dt="2019-11-06T14:12:20.531" v="110"/>
          <pc:sldLayoutMkLst>
            <pc:docMk/>
            <pc:sldMasterMk cId="3623492236" sldId="2147483777"/>
            <pc:sldLayoutMk cId="2344567039" sldId="2147483788"/>
          </pc:sldLayoutMkLst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C28506-EC73-4B0C-B902-0F268F6767BF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6E6B9FA-0306-4FAC-9787-17C180BDDCC0}">
      <dgm:prSet phldrT="[Текст]" phldr="0"/>
      <dgm:spPr/>
      <dgm:t>
        <a:bodyPr/>
        <a:lstStyle/>
        <a:p>
          <a:pPr rtl="0"/>
          <a:endParaRPr lang="en-US" dirty="0">
            <a:latin typeface="Franklin Gothic Medium"/>
          </a:endParaRPr>
        </a:p>
      </dgm:t>
    </dgm:pt>
    <dgm:pt modelId="{1462519D-40D6-4E15-8240-AF1AEBB35D2D}" type="parTrans" cxnId="{67643F77-F693-44C6-BDA5-00F2A693B2E2}">
      <dgm:prSet/>
      <dgm:spPr/>
      <dgm:t>
        <a:bodyPr/>
        <a:lstStyle/>
        <a:p>
          <a:endParaRPr lang="ru-RU"/>
        </a:p>
      </dgm:t>
    </dgm:pt>
    <dgm:pt modelId="{A9FDDD07-5740-46BB-AFDC-319BFE29E200}" type="sibTrans" cxnId="{67643F77-F693-44C6-BDA5-00F2A693B2E2}">
      <dgm:prSet/>
      <dgm:spPr/>
      <dgm:t>
        <a:bodyPr/>
        <a:lstStyle/>
        <a:p>
          <a:endParaRPr lang="ru-RU"/>
        </a:p>
      </dgm:t>
    </dgm:pt>
    <dgm:pt modelId="{7540E05C-846E-4857-9CAB-F337419F355C}">
      <dgm:prSet phldrT="[Текст]" phldr="0"/>
      <dgm:spPr/>
      <dgm:t>
        <a:bodyPr/>
        <a:lstStyle/>
        <a:p>
          <a:pPr rtl="0"/>
          <a:endParaRPr lang="ru-RU" dirty="0"/>
        </a:p>
      </dgm:t>
    </dgm:pt>
    <dgm:pt modelId="{2D66E45E-CFA3-4F91-91AC-6C6305F6C861}" type="parTrans" cxnId="{77C9FEF2-E992-4B83-A9BD-3859C15D76F1}">
      <dgm:prSet/>
      <dgm:spPr/>
      <dgm:t>
        <a:bodyPr/>
        <a:lstStyle/>
        <a:p>
          <a:endParaRPr lang="ru-RU"/>
        </a:p>
      </dgm:t>
    </dgm:pt>
    <dgm:pt modelId="{39D95A09-4595-4214-8F2E-C4772672B2C7}" type="sibTrans" cxnId="{77C9FEF2-E992-4B83-A9BD-3859C15D76F1}">
      <dgm:prSet/>
      <dgm:spPr/>
      <dgm:t>
        <a:bodyPr/>
        <a:lstStyle/>
        <a:p>
          <a:endParaRPr lang="ru-RU"/>
        </a:p>
      </dgm:t>
    </dgm:pt>
    <dgm:pt modelId="{C76E1713-9A1B-45DC-BAF7-0DCB4B89BFFD}">
      <dgm:prSet phldr="0"/>
      <dgm:spPr/>
      <dgm:t>
        <a:bodyPr/>
        <a:lstStyle/>
        <a:p>
          <a:pPr rtl="0"/>
          <a:endParaRPr lang="ru-RU" dirty="0">
            <a:latin typeface="Franklin Gothic Medium"/>
          </a:endParaRPr>
        </a:p>
      </dgm:t>
    </dgm:pt>
    <dgm:pt modelId="{10A75382-FA52-497C-88CD-E8B1F0A4DF00}" type="parTrans" cxnId="{45888B55-ABD3-4537-A0F1-5B61238F723A}">
      <dgm:prSet/>
      <dgm:spPr/>
    </dgm:pt>
    <dgm:pt modelId="{2D7F2CEE-FE0A-4367-B274-76F03F7EC8FE}" type="sibTrans" cxnId="{45888B55-ABD3-4537-A0F1-5B61238F723A}">
      <dgm:prSet/>
      <dgm:spPr/>
    </dgm:pt>
    <dgm:pt modelId="{D7251AD4-F76B-48FC-B4E6-BCA309E6818E}">
      <dgm:prSet phldr="0"/>
      <dgm:spPr/>
      <dgm:t>
        <a:bodyPr/>
        <a:lstStyle/>
        <a:p>
          <a:pPr rtl="0"/>
          <a:endParaRPr lang="ru-RU" dirty="0">
            <a:latin typeface="Franklin Gothic Medium"/>
          </a:endParaRPr>
        </a:p>
      </dgm:t>
    </dgm:pt>
    <dgm:pt modelId="{E510796C-CF22-460A-8B56-0A47B6AA27D5}" type="parTrans" cxnId="{CC69F1FF-3644-497E-B12D-E01450CAD9D6}">
      <dgm:prSet/>
      <dgm:spPr/>
    </dgm:pt>
    <dgm:pt modelId="{850C750D-DD74-41D2-A521-0F206FD18583}" type="sibTrans" cxnId="{CC69F1FF-3644-497E-B12D-E01450CAD9D6}">
      <dgm:prSet/>
      <dgm:spPr/>
    </dgm:pt>
    <dgm:pt modelId="{67D3E948-3D88-4945-A6A5-651E8AC2C27A}">
      <dgm:prSet phldr="0"/>
      <dgm:spPr/>
      <dgm:t>
        <a:bodyPr/>
        <a:lstStyle/>
        <a:p>
          <a:endParaRPr lang="ru-RU" dirty="0">
            <a:latin typeface="Franklin Gothic Medium"/>
          </a:endParaRPr>
        </a:p>
      </dgm:t>
    </dgm:pt>
    <dgm:pt modelId="{8189D9E4-4579-4652-BE62-1E05713E766C}" type="parTrans" cxnId="{DC4463E6-6826-4052-B61A-D61F2ABD350A}">
      <dgm:prSet/>
      <dgm:spPr/>
    </dgm:pt>
    <dgm:pt modelId="{385ECF05-F6E9-4EE5-B567-1548E9E6EAE8}" type="sibTrans" cxnId="{DC4463E6-6826-4052-B61A-D61F2ABD350A}">
      <dgm:prSet/>
      <dgm:spPr/>
    </dgm:pt>
    <dgm:pt modelId="{61B52240-2A45-485B-91CA-7627481B3585}" type="pres">
      <dgm:prSet presAssocID="{91C28506-EC73-4B0C-B902-0F268F6767B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A759150-7D82-43B1-B5B0-A6FA355ECF03}" type="pres">
      <dgm:prSet presAssocID="{F6E6B9FA-0306-4FAC-9787-17C180BDDCC0}" presName="composite" presStyleCnt="0"/>
      <dgm:spPr/>
    </dgm:pt>
    <dgm:pt modelId="{615801C0-A6AA-467F-8F8B-58C49073524F}" type="pres">
      <dgm:prSet presAssocID="{F6E6B9FA-0306-4FAC-9787-17C180BDDCC0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A6886F-0D01-49AB-AD77-1A1A6376F41C}" type="pres">
      <dgm:prSet presAssocID="{F6E6B9FA-0306-4FAC-9787-17C180BDDCC0}" presName="descendantText" presStyleLbl="alignAcc1" presStyleIdx="0" presStyleCnt="5">
        <dgm:presLayoutVars>
          <dgm:bulletEnabled val="1"/>
        </dgm:presLayoutVars>
      </dgm:prSet>
      <dgm:spPr/>
    </dgm:pt>
    <dgm:pt modelId="{47B462FB-B34A-4895-8EAD-17BC44B9F5AE}" type="pres">
      <dgm:prSet presAssocID="{A9FDDD07-5740-46BB-AFDC-319BFE29E200}" presName="sp" presStyleCnt="0"/>
      <dgm:spPr/>
    </dgm:pt>
    <dgm:pt modelId="{80876351-FEEE-4F0F-956D-A7175CEDD7B9}" type="pres">
      <dgm:prSet presAssocID="{7540E05C-846E-4857-9CAB-F337419F355C}" presName="composite" presStyleCnt="0"/>
      <dgm:spPr/>
    </dgm:pt>
    <dgm:pt modelId="{43406E05-4CAC-4186-BC92-2C444B89C28E}" type="pres">
      <dgm:prSet presAssocID="{7540E05C-846E-4857-9CAB-F337419F355C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8413ED-D1D1-4893-8F23-FC1C6812A33F}" type="pres">
      <dgm:prSet presAssocID="{7540E05C-846E-4857-9CAB-F337419F355C}" presName="descendantText" presStyleLbl="alignAcc1" presStyleIdx="1" presStyleCnt="5">
        <dgm:presLayoutVars>
          <dgm:bulletEnabled val="1"/>
        </dgm:presLayoutVars>
      </dgm:prSet>
      <dgm:spPr/>
    </dgm:pt>
    <dgm:pt modelId="{48F071F8-F91C-4DA8-A20A-A5FD4EC90603}" type="pres">
      <dgm:prSet presAssocID="{39D95A09-4595-4214-8F2E-C4772672B2C7}" presName="sp" presStyleCnt="0"/>
      <dgm:spPr/>
    </dgm:pt>
    <dgm:pt modelId="{3C88E844-A1C8-47EB-A88F-4CEBA8CD7CFD}" type="pres">
      <dgm:prSet presAssocID="{C76E1713-9A1B-45DC-BAF7-0DCB4B89BFFD}" presName="composite" presStyleCnt="0"/>
      <dgm:spPr/>
    </dgm:pt>
    <dgm:pt modelId="{73C5E1B0-1A45-4292-966A-68E9A73F4F4B}" type="pres">
      <dgm:prSet presAssocID="{C76E1713-9A1B-45DC-BAF7-0DCB4B89BFFD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DC3737-D9F0-4C6B-82C6-6435D459B67E}" type="pres">
      <dgm:prSet presAssocID="{C76E1713-9A1B-45DC-BAF7-0DCB4B89BFFD}" presName="descendantText" presStyleLbl="alignAcc1" presStyleIdx="2" presStyleCnt="5">
        <dgm:presLayoutVars>
          <dgm:bulletEnabled val="1"/>
        </dgm:presLayoutVars>
      </dgm:prSet>
      <dgm:spPr/>
    </dgm:pt>
    <dgm:pt modelId="{F4075319-184A-4A47-B5F3-7C0C9729703B}" type="pres">
      <dgm:prSet presAssocID="{2D7F2CEE-FE0A-4367-B274-76F03F7EC8FE}" presName="sp" presStyleCnt="0"/>
      <dgm:spPr/>
    </dgm:pt>
    <dgm:pt modelId="{3E21D889-8090-405F-AEDA-AA56EC0C170B}" type="pres">
      <dgm:prSet presAssocID="{D7251AD4-F76B-48FC-B4E6-BCA309E6818E}" presName="composite" presStyleCnt="0"/>
      <dgm:spPr/>
    </dgm:pt>
    <dgm:pt modelId="{6480312E-2B2F-4457-9AF1-93A463BCAE18}" type="pres">
      <dgm:prSet presAssocID="{D7251AD4-F76B-48FC-B4E6-BCA309E6818E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4D6F98-E9AA-433F-9726-D88E229F1731}" type="pres">
      <dgm:prSet presAssocID="{D7251AD4-F76B-48FC-B4E6-BCA309E6818E}" presName="descendantText" presStyleLbl="alignAcc1" presStyleIdx="3" presStyleCnt="5">
        <dgm:presLayoutVars>
          <dgm:bulletEnabled val="1"/>
        </dgm:presLayoutVars>
      </dgm:prSet>
      <dgm:spPr/>
    </dgm:pt>
    <dgm:pt modelId="{D4302AF5-9EA3-4A8B-8791-DBF27DC9F84C}" type="pres">
      <dgm:prSet presAssocID="{850C750D-DD74-41D2-A521-0F206FD18583}" presName="sp" presStyleCnt="0"/>
      <dgm:spPr/>
    </dgm:pt>
    <dgm:pt modelId="{93280834-8CC7-469E-AFAE-3685823B9FDD}" type="pres">
      <dgm:prSet presAssocID="{67D3E948-3D88-4945-A6A5-651E8AC2C27A}" presName="composite" presStyleCnt="0"/>
      <dgm:spPr/>
    </dgm:pt>
    <dgm:pt modelId="{888C3F45-76B9-4E3B-ADA7-AFEDCEE2BD32}" type="pres">
      <dgm:prSet presAssocID="{67D3E948-3D88-4945-A6A5-651E8AC2C27A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EF05D1-F904-4B9D-922B-7AE22D8DC9A4}" type="pres">
      <dgm:prSet presAssocID="{67D3E948-3D88-4945-A6A5-651E8AC2C27A}" presName="descendantText" presStyleLbl="alignAcc1" presStyleIdx="4" presStyleCnt="5">
        <dgm:presLayoutVars>
          <dgm:bulletEnabled val="1"/>
        </dgm:presLayoutVars>
      </dgm:prSet>
      <dgm:spPr/>
    </dgm:pt>
  </dgm:ptLst>
  <dgm:cxnLst>
    <dgm:cxn modelId="{52C529EE-DD0E-4372-9C5D-73495665B118}" type="presOf" srcId="{7540E05C-846E-4857-9CAB-F337419F355C}" destId="{43406E05-4CAC-4186-BC92-2C444B89C28E}" srcOrd="0" destOrd="0" presId="urn:microsoft.com/office/officeart/2005/8/layout/chevron2"/>
    <dgm:cxn modelId="{67643F77-F693-44C6-BDA5-00F2A693B2E2}" srcId="{91C28506-EC73-4B0C-B902-0F268F6767BF}" destId="{F6E6B9FA-0306-4FAC-9787-17C180BDDCC0}" srcOrd="0" destOrd="0" parTransId="{1462519D-40D6-4E15-8240-AF1AEBB35D2D}" sibTransId="{A9FDDD07-5740-46BB-AFDC-319BFE29E200}"/>
    <dgm:cxn modelId="{268A8EDB-ACD7-4982-BE0C-EBBDA4B1B926}" type="presOf" srcId="{67D3E948-3D88-4945-A6A5-651E8AC2C27A}" destId="{888C3F45-76B9-4E3B-ADA7-AFEDCEE2BD32}" srcOrd="0" destOrd="0" presId="urn:microsoft.com/office/officeart/2005/8/layout/chevron2"/>
    <dgm:cxn modelId="{747035D0-861B-46DA-A061-F8F37A9181C1}" type="presOf" srcId="{D7251AD4-F76B-48FC-B4E6-BCA309E6818E}" destId="{6480312E-2B2F-4457-9AF1-93A463BCAE18}" srcOrd="0" destOrd="0" presId="urn:microsoft.com/office/officeart/2005/8/layout/chevron2"/>
    <dgm:cxn modelId="{7046D035-43E8-4F94-A422-36700A6316A5}" type="presOf" srcId="{91C28506-EC73-4B0C-B902-0F268F6767BF}" destId="{61B52240-2A45-485B-91CA-7627481B3585}" srcOrd="0" destOrd="0" presId="urn:microsoft.com/office/officeart/2005/8/layout/chevron2"/>
    <dgm:cxn modelId="{DC4463E6-6826-4052-B61A-D61F2ABD350A}" srcId="{91C28506-EC73-4B0C-B902-0F268F6767BF}" destId="{67D3E948-3D88-4945-A6A5-651E8AC2C27A}" srcOrd="4" destOrd="0" parTransId="{8189D9E4-4579-4652-BE62-1E05713E766C}" sibTransId="{385ECF05-F6E9-4EE5-B567-1548E9E6EAE8}"/>
    <dgm:cxn modelId="{77C9FEF2-E992-4B83-A9BD-3859C15D76F1}" srcId="{91C28506-EC73-4B0C-B902-0F268F6767BF}" destId="{7540E05C-846E-4857-9CAB-F337419F355C}" srcOrd="1" destOrd="0" parTransId="{2D66E45E-CFA3-4F91-91AC-6C6305F6C861}" sibTransId="{39D95A09-4595-4214-8F2E-C4772672B2C7}"/>
    <dgm:cxn modelId="{45888B55-ABD3-4537-A0F1-5B61238F723A}" srcId="{91C28506-EC73-4B0C-B902-0F268F6767BF}" destId="{C76E1713-9A1B-45DC-BAF7-0DCB4B89BFFD}" srcOrd="2" destOrd="0" parTransId="{10A75382-FA52-497C-88CD-E8B1F0A4DF00}" sibTransId="{2D7F2CEE-FE0A-4367-B274-76F03F7EC8FE}"/>
    <dgm:cxn modelId="{1D29C893-A0A9-4154-B94E-94109D373706}" type="presOf" srcId="{C76E1713-9A1B-45DC-BAF7-0DCB4B89BFFD}" destId="{73C5E1B0-1A45-4292-966A-68E9A73F4F4B}" srcOrd="0" destOrd="0" presId="urn:microsoft.com/office/officeart/2005/8/layout/chevron2"/>
    <dgm:cxn modelId="{CC69F1FF-3644-497E-B12D-E01450CAD9D6}" srcId="{91C28506-EC73-4B0C-B902-0F268F6767BF}" destId="{D7251AD4-F76B-48FC-B4E6-BCA309E6818E}" srcOrd="3" destOrd="0" parTransId="{E510796C-CF22-460A-8B56-0A47B6AA27D5}" sibTransId="{850C750D-DD74-41D2-A521-0F206FD18583}"/>
    <dgm:cxn modelId="{B5A246CD-FE53-4599-A0BB-BD9A53CB3177}" type="presOf" srcId="{F6E6B9FA-0306-4FAC-9787-17C180BDDCC0}" destId="{615801C0-A6AA-467F-8F8B-58C49073524F}" srcOrd="0" destOrd="0" presId="urn:microsoft.com/office/officeart/2005/8/layout/chevron2"/>
    <dgm:cxn modelId="{4A0AEBD7-27C9-4C4B-A4AD-E93EE5214FC7}" type="presParOf" srcId="{61B52240-2A45-485B-91CA-7627481B3585}" destId="{0A759150-7D82-43B1-B5B0-A6FA355ECF03}" srcOrd="0" destOrd="0" presId="urn:microsoft.com/office/officeart/2005/8/layout/chevron2"/>
    <dgm:cxn modelId="{62EBC70F-B8EA-4015-B447-B63728D20431}" type="presParOf" srcId="{0A759150-7D82-43B1-B5B0-A6FA355ECF03}" destId="{615801C0-A6AA-467F-8F8B-58C49073524F}" srcOrd="0" destOrd="0" presId="urn:microsoft.com/office/officeart/2005/8/layout/chevron2"/>
    <dgm:cxn modelId="{56D2B73E-C69D-4412-AC0E-2BF3F74A4A78}" type="presParOf" srcId="{0A759150-7D82-43B1-B5B0-A6FA355ECF03}" destId="{D7A6886F-0D01-49AB-AD77-1A1A6376F41C}" srcOrd="1" destOrd="0" presId="urn:microsoft.com/office/officeart/2005/8/layout/chevron2"/>
    <dgm:cxn modelId="{F673A046-A475-4DBA-9E4B-83F3D778F686}" type="presParOf" srcId="{61B52240-2A45-485B-91CA-7627481B3585}" destId="{47B462FB-B34A-4895-8EAD-17BC44B9F5AE}" srcOrd="1" destOrd="0" presId="urn:microsoft.com/office/officeart/2005/8/layout/chevron2"/>
    <dgm:cxn modelId="{1C59DCE7-96EC-435A-8BB8-719B99FAEF84}" type="presParOf" srcId="{61B52240-2A45-485B-91CA-7627481B3585}" destId="{80876351-FEEE-4F0F-956D-A7175CEDD7B9}" srcOrd="2" destOrd="0" presId="urn:microsoft.com/office/officeart/2005/8/layout/chevron2"/>
    <dgm:cxn modelId="{1630FD7E-0EDF-4087-960D-7B890FA34C2C}" type="presParOf" srcId="{80876351-FEEE-4F0F-956D-A7175CEDD7B9}" destId="{43406E05-4CAC-4186-BC92-2C444B89C28E}" srcOrd="0" destOrd="0" presId="urn:microsoft.com/office/officeart/2005/8/layout/chevron2"/>
    <dgm:cxn modelId="{2A334D2B-D7A6-43C6-8059-30950F4A4DBF}" type="presParOf" srcId="{80876351-FEEE-4F0F-956D-A7175CEDD7B9}" destId="{DD8413ED-D1D1-4893-8F23-FC1C6812A33F}" srcOrd="1" destOrd="0" presId="urn:microsoft.com/office/officeart/2005/8/layout/chevron2"/>
    <dgm:cxn modelId="{19823A03-862A-4098-9369-12087F1C98A0}" type="presParOf" srcId="{61B52240-2A45-485B-91CA-7627481B3585}" destId="{48F071F8-F91C-4DA8-A20A-A5FD4EC90603}" srcOrd="3" destOrd="0" presId="urn:microsoft.com/office/officeart/2005/8/layout/chevron2"/>
    <dgm:cxn modelId="{F9D31245-B039-4DBD-A037-2AB1E14E8020}" type="presParOf" srcId="{61B52240-2A45-485B-91CA-7627481B3585}" destId="{3C88E844-A1C8-47EB-A88F-4CEBA8CD7CFD}" srcOrd="4" destOrd="0" presId="urn:microsoft.com/office/officeart/2005/8/layout/chevron2"/>
    <dgm:cxn modelId="{79F2EA84-F60E-47FD-B073-064377B20768}" type="presParOf" srcId="{3C88E844-A1C8-47EB-A88F-4CEBA8CD7CFD}" destId="{73C5E1B0-1A45-4292-966A-68E9A73F4F4B}" srcOrd="0" destOrd="0" presId="urn:microsoft.com/office/officeart/2005/8/layout/chevron2"/>
    <dgm:cxn modelId="{31A6E1C2-3562-4195-B6DD-BC5BE4F4F061}" type="presParOf" srcId="{3C88E844-A1C8-47EB-A88F-4CEBA8CD7CFD}" destId="{71DC3737-D9F0-4C6B-82C6-6435D459B67E}" srcOrd="1" destOrd="0" presId="urn:microsoft.com/office/officeart/2005/8/layout/chevron2"/>
    <dgm:cxn modelId="{A7535741-13AC-4F7E-91A7-55EC0D8C77EA}" type="presParOf" srcId="{61B52240-2A45-485B-91CA-7627481B3585}" destId="{F4075319-184A-4A47-B5F3-7C0C9729703B}" srcOrd="5" destOrd="0" presId="urn:microsoft.com/office/officeart/2005/8/layout/chevron2"/>
    <dgm:cxn modelId="{E30ACA68-A15D-42F1-8B85-24D588820D02}" type="presParOf" srcId="{61B52240-2A45-485B-91CA-7627481B3585}" destId="{3E21D889-8090-405F-AEDA-AA56EC0C170B}" srcOrd="6" destOrd="0" presId="urn:microsoft.com/office/officeart/2005/8/layout/chevron2"/>
    <dgm:cxn modelId="{D4B56ECC-1100-4B2B-B19C-E06355F75E22}" type="presParOf" srcId="{3E21D889-8090-405F-AEDA-AA56EC0C170B}" destId="{6480312E-2B2F-4457-9AF1-93A463BCAE18}" srcOrd="0" destOrd="0" presId="urn:microsoft.com/office/officeart/2005/8/layout/chevron2"/>
    <dgm:cxn modelId="{396EE2DD-E809-4558-9B07-7C02E4118DD7}" type="presParOf" srcId="{3E21D889-8090-405F-AEDA-AA56EC0C170B}" destId="{EE4D6F98-E9AA-433F-9726-D88E229F1731}" srcOrd="1" destOrd="0" presId="urn:microsoft.com/office/officeart/2005/8/layout/chevron2"/>
    <dgm:cxn modelId="{057256C0-AE5B-4F88-AB45-5E2B0C4DCAF6}" type="presParOf" srcId="{61B52240-2A45-485B-91CA-7627481B3585}" destId="{D4302AF5-9EA3-4A8B-8791-DBF27DC9F84C}" srcOrd="7" destOrd="0" presId="urn:microsoft.com/office/officeart/2005/8/layout/chevron2"/>
    <dgm:cxn modelId="{05C210E1-BCF2-436B-BB29-298DB96A608C}" type="presParOf" srcId="{61B52240-2A45-485B-91CA-7627481B3585}" destId="{93280834-8CC7-469E-AFAE-3685823B9FDD}" srcOrd="8" destOrd="0" presId="urn:microsoft.com/office/officeart/2005/8/layout/chevron2"/>
    <dgm:cxn modelId="{F02BEF02-CE8E-4AE1-B5AD-569BAA52FBAD}" type="presParOf" srcId="{93280834-8CC7-469E-AFAE-3685823B9FDD}" destId="{888C3F45-76B9-4E3B-ADA7-AFEDCEE2BD32}" srcOrd="0" destOrd="0" presId="urn:microsoft.com/office/officeart/2005/8/layout/chevron2"/>
    <dgm:cxn modelId="{87131766-B026-470A-BE74-56B60224EDC7}" type="presParOf" srcId="{93280834-8CC7-469E-AFAE-3685823B9FDD}" destId="{6EEF05D1-F904-4B9D-922B-7AE22D8DC9A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15801C0-A6AA-467F-8F8B-58C49073524F}">
      <dsp:nvSpPr>
        <dsp:cNvPr id="0" name=""/>
        <dsp:cNvSpPr/>
      </dsp:nvSpPr>
      <dsp:spPr>
        <a:xfrm rot="5400000">
          <a:off x="-196097" y="197271"/>
          <a:ext cx="1307319" cy="91512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700" kern="1200" dirty="0">
            <a:latin typeface="Franklin Gothic Medium"/>
          </a:endParaRPr>
        </a:p>
      </dsp:txBody>
      <dsp:txXfrm rot="5400000">
        <a:off x="-196097" y="197271"/>
        <a:ext cx="1307319" cy="915123"/>
      </dsp:txXfrm>
    </dsp:sp>
    <dsp:sp modelId="{D7A6886F-0D01-49AB-AD77-1A1A6376F41C}">
      <dsp:nvSpPr>
        <dsp:cNvPr id="0" name=""/>
        <dsp:cNvSpPr/>
      </dsp:nvSpPr>
      <dsp:spPr>
        <a:xfrm rot="5400000">
          <a:off x="2834152" y="-1917855"/>
          <a:ext cx="849757" cy="468781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406E05-4CAC-4186-BC92-2C444B89C28E}">
      <dsp:nvSpPr>
        <dsp:cNvPr id="0" name=""/>
        <dsp:cNvSpPr/>
      </dsp:nvSpPr>
      <dsp:spPr>
        <a:xfrm rot="5400000">
          <a:off x="-196097" y="1389372"/>
          <a:ext cx="1307319" cy="91512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 dirty="0"/>
        </a:p>
      </dsp:txBody>
      <dsp:txXfrm rot="5400000">
        <a:off x="-196097" y="1389372"/>
        <a:ext cx="1307319" cy="915123"/>
      </dsp:txXfrm>
    </dsp:sp>
    <dsp:sp modelId="{DD8413ED-D1D1-4893-8F23-FC1C6812A33F}">
      <dsp:nvSpPr>
        <dsp:cNvPr id="0" name=""/>
        <dsp:cNvSpPr/>
      </dsp:nvSpPr>
      <dsp:spPr>
        <a:xfrm rot="5400000">
          <a:off x="2834152" y="-725754"/>
          <a:ext cx="849757" cy="468781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C5E1B0-1A45-4292-966A-68E9A73F4F4B}">
      <dsp:nvSpPr>
        <dsp:cNvPr id="0" name=""/>
        <dsp:cNvSpPr/>
      </dsp:nvSpPr>
      <dsp:spPr>
        <a:xfrm rot="5400000">
          <a:off x="-196097" y="2581472"/>
          <a:ext cx="1307319" cy="91512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700" kern="1200" dirty="0">
            <a:latin typeface="Franklin Gothic Medium"/>
          </a:endParaRPr>
        </a:p>
      </dsp:txBody>
      <dsp:txXfrm rot="5400000">
        <a:off x="-196097" y="2581472"/>
        <a:ext cx="1307319" cy="915123"/>
      </dsp:txXfrm>
    </dsp:sp>
    <dsp:sp modelId="{71DC3737-D9F0-4C6B-82C6-6435D459B67E}">
      <dsp:nvSpPr>
        <dsp:cNvPr id="0" name=""/>
        <dsp:cNvSpPr/>
      </dsp:nvSpPr>
      <dsp:spPr>
        <a:xfrm rot="5400000">
          <a:off x="2834152" y="466345"/>
          <a:ext cx="849757" cy="468781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80312E-2B2F-4457-9AF1-93A463BCAE18}">
      <dsp:nvSpPr>
        <dsp:cNvPr id="0" name=""/>
        <dsp:cNvSpPr/>
      </dsp:nvSpPr>
      <dsp:spPr>
        <a:xfrm rot="5400000">
          <a:off x="-196097" y="3773573"/>
          <a:ext cx="1307319" cy="91512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700" kern="1200" dirty="0">
            <a:latin typeface="Franklin Gothic Medium"/>
          </a:endParaRPr>
        </a:p>
      </dsp:txBody>
      <dsp:txXfrm rot="5400000">
        <a:off x="-196097" y="3773573"/>
        <a:ext cx="1307319" cy="915123"/>
      </dsp:txXfrm>
    </dsp:sp>
    <dsp:sp modelId="{EE4D6F98-E9AA-433F-9726-D88E229F1731}">
      <dsp:nvSpPr>
        <dsp:cNvPr id="0" name=""/>
        <dsp:cNvSpPr/>
      </dsp:nvSpPr>
      <dsp:spPr>
        <a:xfrm rot="5400000">
          <a:off x="2834152" y="1658446"/>
          <a:ext cx="849757" cy="468781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8C3F45-76B9-4E3B-ADA7-AFEDCEE2BD32}">
      <dsp:nvSpPr>
        <dsp:cNvPr id="0" name=""/>
        <dsp:cNvSpPr/>
      </dsp:nvSpPr>
      <dsp:spPr>
        <a:xfrm rot="5400000">
          <a:off x="-196097" y="4965674"/>
          <a:ext cx="1307319" cy="91512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700" kern="1200" dirty="0">
            <a:latin typeface="Franklin Gothic Medium"/>
          </a:endParaRPr>
        </a:p>
      </dsp:txBody>
      <dsp:txXfrm rot="5400000">
        <a:off x="-196097" y="4965674"/>
        <a:ext cx="1307319" cy="915123"/>
      </dsp:txXfrm>
    </dsp:sp>
    <dsp:sp modelId="{6EEF05D1-F904-4B9D-922B-7AE22D8DC9A4}">
      <dsp:nvSpPr>
        <dsp:cNvPr id="0" name=""/>
        <dsp:cNvSpPr/>
      </dsp:nvSpPr>
      <dsp:spPr>
        <a:xfrm rot="5400000">
          <a:off x="2834152" y="2850547"/>
          <a:ext cx="849757" cy="468781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61723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15433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62445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21015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53160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12506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99066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76372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22875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67576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40182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87734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9">
            <a:extLst>
              <a:ext uri="{FF2B5EF4-FFF2-40B4-BE49-F238E27FC236}">
                <a16:creationId xmlns="" xmlns:a16="http://schemas.microsoft.com/office/drawing/2014/main" id="{C162DF2A-64D1-4AA9-BA42-8A4063EADE0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" name="Rectangle 11">
            <a:extLst>
              <a:ext uri="{FF2B5EF4-FFF2-40B4-BE49-F238E27FC236}">
                <a16:creationId xmlns="" xmlns:a16="http://schemas.microsoft.com/office/drawing/2014/main" id="{5D7C1373-63AF-4A75-909E-990E0535667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33" name="Rectangle 13">
            <a:extLst>
              <a:ext uri="{FF2B5EF4-FFF2-40B4-BE49-F238E27FC236}">
                <a16:creationId xmlns="" xmlns:a16="http://schemas.microsoft.com/office/drawing/2014/main" id="{57F231E5-F402-49E1-82B4-C762909ED22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Freeform: Shape 15">
            <a:extLst>
              <a:ext uri="{FF2B5EF4-FFF2-40B4-BE49-F238E27FC236}">
                <a16:creationId xmlns="" xmlns:a16="http://schemas.microsoft.com/office/drawing/2014/main" id="{6F0BA12B-74D1-4DB1-9A3F-C9BA27B8151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 flipV="1">
            <a:off x="0" y="762000"/>
            <a:ext cx="4208489" cy="5334001"/>
          </a:xfrm>
          <a:custGeom>
            <a:avLst/>
            <a:gdLst>
              <a:gd name="connsiteX0" fmla="*/ 1015642 w 4208489"/>
              <a:gd name="connsiteY0" fmla="*/ 0 h 5334001"/>
              <a:gd name="connsiteX1" fmla="*/ 4208489 w 4208489"/>
              <a:gd name="connsiteY1" fmla="*/ 0 h 5334001"/>
              <a:gd name="connsiteX2" fmla="*/ 4208489 w 4208489"/>
              <a:gd name="connsiteY2" fmla="*/ 5334001 h 5334001"/>
              <a:gd name="connsiteX3" fmla="*/ 0 w 4208489"/>
              <a:gd name="connsiteY3" fmla="*/ 5334001 h 5334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8489" h="5334001">
                <a:moveTo>
                  <a:pt x="1015642" y="0"/>
                </a:moveTo>
                <a:lnTo>
                  <a:pt x="4208489" y="0"/>
                </a:lnTo>
                <a:lnTo>
                  <a:pt x="4208489" y="5334001"/>
                </a:lnTo>
                <a:lnTo>
                  <a:pt x="0" y="533400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" name="Freeform: Shape 17">
            <a:extLst>
              <a:ext uri="{FF2B5EF4-FFF2-40B4-BE49-F238E27FC236}">
                <a16:creationId xmlns="" xmlns:a16="http://schemas.microsoft.com/office/drawing/2014/main" id="{515FCC40-AA93-4D3B-90D0-69BC824EAD4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 flipV="1">
            <a:off x="11190517" y="1056875"/>
            <a:ext cx="1001483" cy="4744251"/>
          </a:xfrm>
          <a:custGeom>
            <a:avLst/>
            <a:gdLst>
              <a:gd name="connsiteX0" fmla="*/ 0 w 1001483"/>
              <a:gd name="connsiteY0" fmla="*/ 0 h 4744251"/>
              <a:gd name="connsiteX1" fmla="*/ 1001483 w 1001483"/>
              <a:gd name="connsiteY1" fmla="*/ 0 h 4744251"/>
              <a:gd name="connsiteX2" fmla="*/ 0 w 1001483"/>
              <a:gd name="connsiteY2" fmla="*/ 4744251 h 4744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1483" h="4744251">
                <a:moveTo>
                  <a:pt x="0" y="0"/>
                </a:moveTo>
                <a:lnTo>
                  <a:pt x="1001483" y="0"/>
                </a:lnTo>
                <a:lnTo>
                  <a:pt x="0" y="474425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2C237451-E084-4B65-BEC1-5F2160019D67}"/>
              </a:ext>
            </a:extLst>
          </p:cNvPr>
          <p:cNvSpPr txBox="1"/>
          <p:nvPr/>
        </p:nvSpPr>
        <p:spPr>
          <a:xfrm>
            <a:off x="4084398" y="1298448"/>
            <a:ext cx="7315200" cy="3255264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b" anchorCtr="0" forceAA="0" compatLnSpc="1">
            <a:prstTxWarp prst="textNoShape">
              <a:avLst/>
            </a:prstTxWarp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500" b="1" i="1" spc="-100" dirty="0" err="1">
                <a:ln w="3175" cmpd="sng">
                  <a:noFill/>
                </a:ln>
                <a:solidFill>
                  <a:schemeClr val="tx2"/>
                </a:solidFill>
                <a:latin typeface="Segoe UI"/>
                <a:ea typeface="+mj-ea"/>
                <a:cs typeface="Segoe UI"/>
              </a:rPr>
              <a:t>Система</a:t>
            </a:r>
            <a:r>
              <a:rPr lang="en-US" sz="5500" b="1" i="1" spc="-100" dirty="0">
                <a:ln w="3175" cmpd="sng">
                  <a:noFill/>
                </a:ln>
                <a:solidFill>
                  <a:schemeClr val="tx2"/>
                </a:solidFill>
                <a:latin typeface="Segoe UI"/>
                <a:ea typeface="+mj-ea"/>
                <a:cs typeface="Segoe UI"/>
              </a:rPr>
              <a:t> </a:t>
            </a:r>
            <a:r>
              <a:rPr lang="en-US" sz="5500" b="1" i="1" spc="-100" dirty="0" err="1">
                <a:ln w="3175" cmpd="sng">
                  <a:noFill/>
                </a:ln>
                <a:solidFill>
                  <a:schemeClr val="tx2"/>
                </a:solidFill>
                <a:latin typeface="Segoe UI"/>
                <a:ea typeface="+mj-ea"/>
                <a:cs typeface="Segoe UI"/>
              </a:rPr>
              <a:t>работы</a:t>
            </a:r>
            <a:r>
              <a:rPr lang="en-US" sz="5500" b="1" i="1" spc="-100" dirty="0">
                <a:ln w="3175" cmpd="sng">
                  <a:noFill/>
                </a:ln>
                <a:solidFill>
                  <a:schemeClr val="tx2"/>
                </a:solidFill>
                <a:latin typeface="Segoe UI"/>
                <a:ea typeface="+mj-ea"/>
                <a:cs typeface="Segoe UI"/>
              </a:rPr>
              <a:t> с </a:t>
            </a:r>
            <a:r>
              <a:rPr lang="en-US" sz="5500" b="1" i="1" spc="-100" dirty="0" err="1">
                <a:ln w="3175" cmpd="sng">
                  <a:noFill/>
                </a:ln>
                <a:solidFill>
                  <a:schemeClr val="tx2"/>
                </a:solidFill>
                <a:latin typeface="Segoe UI"/>
                <a:ea typeface="+mj-ea"/>
                <a:cs typeface="Segoe UI"/>
              </a:rPr>
              <a:t>детьми</a:t>
            </a:r>
            <a:r>
              <a:rPr lang="en-US" sz="5500" b="1" i="1" spc="-100" dirty="0">
                <a:ln w="3175" cmpd="sng">
                  <a:noFill/>
                </a:ln>
                <a:solidFill>
                  <a:schemeClr val="tx2"/>
                </a:solidFill>
                <a:latin typeface="Segoe UI"/>
                <a:ea typeface="+mj-ea"/>
                <a:cs typeface="Segoe UI"/>
              </a:rPr>
              <a:t> </a:t>
            </a:r>
            <a:r>
              <a:rPr lang="ru-RU" sz="5500" b="1" i="1" spc="-100" dirty="0" smtClean="0">
                <a:ln w="3175" cmpd="sng">
                  <a:noFill/>
                </a:ln>
                <a:solidFill>
                  <a:schemeClr val="tx2"/>
                </a:solidFill>
                <a:latin typeface="Segoe UI"/>
                <a:ea typeface="+mj-ea"/>
                <a:cs typeface="Segoe UI"/>
              </a:rPr>
              <a:t>с </a:t>
            </a:r>
            <a:r>
              <a:rPr lang="en-US" sz="5500" b="1" i="1" spc="-100" dirty="0" err="1" smtClean="0">
                <a:ln w="3175" cmpd="sng">
                  <a:noFill/>
                </a:ln>
                <a:solidFill>
                  <a:schemeClr val="tx2"/>
                </a:solidFill>
                <a:latin typeface="Segoe UI"/>
                <a:ea typeface="+mj-ea"/>
                <a:cs typeface="Segoe UI"/>
              </a:rPr>
              <a:t>асоциаль</a:t>
            </a:r>
            <a:r>
              <a:rPr lang="ru-RU" sz="5500" b="1" i="1" spc="-100" dirty="0" err="1" smtClean="0">
                <a:ln w="3175" cmpd="sng">
                  <a:noFill/>
                </a:ln>
                <a:solidFill>
                  <a:schemeClr val="tx2"/>
                </a:solidFill>
                <a:latin typeface="Segoe UI"/>
                <a:ea typeface="+mj-ea"/>
                <a:cs typeface="Segoe UI"/>
              </a:rPr>
              <a:t>ным</a:t>
            </a:r>
            <a:r>
              <a:rPr lang="en-US" sz="5500" b="1" i="1" spc="-100" dirty="0" smtClean="0">
                <a:ln w="3175" cmpd="sng">
                  <a:noFill/>
                </a:ln>
                <a:solidFill>
                  <a:schemeClr val="tx2"/>
                </a:solidFill>
                <a:latin typeface="Segoe UI"/>
                <a:ea typeface="+mj-ea"/>
                <a:cs typeface="Segoe UI"/>
              </a:rPr>
              <a:t> </a:t>
            </a:r>
            <a:r>
              <a:rPr lang="en-US" sz="5500" b="1" i="1" spc="-100" dirty="0" err="1" smtClean="0">
                <a:ln w="3175" cmpd="sng">
                  <a:noFill/>
                </a:ln>
                <a:solidFill>
                  <a:schemeClr val="tx2"/>
                </a:solidFill>
                <a:latin typeface="Segoe UI"/>
                <a:ea typeface="+mj-ea"/>
                <a:cs typeface="Segoe UI"/>
              </a:rPr>
              <a:t>поведени</a:t>
            </a:r>
            <a:r>
              <a:rPr lang="ru-RU" sz="5500" b="1" i="1" spc="-100" dirty="0" smtClean="0">
                <a:ln w="3175" cmpd="sng">
                  <a:noFill/>
                </a:ln>
                <a:solidFill>
                  <a:schemeClr val="tx2"/>
                </a:solidFill>
                <a:latin typeface="Segoe UI"/>
                <a:ea typeface="+mj-ea"/>
                <a:cs typeface="Segoe UI"/>
              </a:rPr>
              <a:t>ем</a:t>
            </a:r>
            <a:endParaRPr lang="en-US" sz="5500" b="1" i="1" spc="-100" dirty="0">
              <a:ln w="3175" cmpd="sng">
                <a:noFill/>
              </a:ln>
              <a:solidFill>
                <a:schemeClr val="tx2"/>
              </a:solidFill>
              <a:latin typeface="Segoe UI"/>
              <a:ea typeface="+mj-ea"/>
              <a:cs typeface="Segoe U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51651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9">
            <a:extLst>
              <a:ext uri="{FF2B5EF4-FFF2-40B4-BE49-F238E27FC236}">
                <a16:creationId xmlns="" xmlns:a16="http://schemas.microsoft.com/office/drawing/2014/main" id="{DB8424AB-D56B-4256-866A-5B54DE93C20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1">
            <a:extLst>
              <a:ext uri="{FF2B5EF4-FFF2-40B4-BE49-F238E27FC236}">
                <a16:creationId xmlns="" xmlns:a16="http://schemas.microsoft.com/office/drawing/2014/main" id="{FC999C28-AD33-4EB7-A5F1-C06D10A5FDF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17" name="Rectangle 13">
            <a:extLst>
              <a:ext uri="{FF2B5EF4-FFF2-40B4-BE49-F238E27FC236}">
                <a16:creationId xmlns="" xmlns:a16="http://schemas.microsoft.com/office/drawing/2014/main" id="{9203ABB4-7E2A-4248-9FE7-4A419AFF2F1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5">
            <a:extLst>
              <a:ext uri="{FF2B5EF4-FFF2-40B4-BE49-F238E27FC236}">
                <a16:creationId xmlns="" xmlns:a16="http://schemas.microsoft.com/office/drawing/2014/main" id="{3126970D-C1E5-4FB1-84E8-86CB9CED1C8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4367639"/>
            <a:ext cx="11707367" cy="18521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1A2525AD-B35D-473C-BE15-CBA612250502}"/>
              </a:ext>
            </a:extLst>
          </p:cNvPr>
          <p:cNvSpPr txBox="1"/>
          <p:nvPr/>
        </p:nvSpPr>
        <p:spPr>
          <a:xfrm>
            <a:off x="987786" y="5153368"/>
            <a:ext cx="10210862" cy="819506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b="1" spc="-100" dirty="0" err="1">
                <a:latin typeface="+mj-lt"/>
                <a:ea typeface="+mj-ea"/>
                <a:cs typeface="+mj-cs"/>
              </a:rPr>
              <a:t>Асоциальное</a:t>
            </a:r>
            <a:r>
              <a:rPr lang="en-US" sz="3200" b="1" spc="-100" dirty="0">
                <a:latin typeface="+mj-lt"/>
                <a:ea typeface="+mj-ea"/>
                <a:cs typeface="+mj-cs"/>
              </a:rPr>
              <a:t> </a:t>
            </a:r>
            <a:r>
              <a:rPr lang="en-US" sz="3200" b="1" spc="-100" dirty="0" err="1">
                <a:latin typeface="+mj-lt"/>
                <a:ea typeface="+mj-ea"/>
                <a:cs typeface="+mj-cs"/>
              </a:rPr>
              <a:t>поведение</a:t>
            </a:r>
            <a:r>
              <a:rPr lang="en-US" sz="3200" b="1" spc="-100" dirty="0">
                <a:latin typeface="+mj-lt"/>
                <a:ea typeface="+mj-ea"/>
                <a:cs typeface="+mj-cs"/>
              </a:rPr>
              <a:t> - </a:t>
            </a:r>
            <a:r>
              <a:rPr lang="en-US" sz="3200" b="1" spc="-100" dirty="0" err="1">
                <a:latin typeface="+mj-lt"/>
                <a:ea typeface="+mj-ea"/>
                <a:cs typeface="+mj-cs"/>
              </a:rPr>
              <a:t>это</a:t>
            </a:r>
            <a:r>
              <a:rPr lang="en-US" sz="3200" b="1" spc="-100" dirty="0">
                <a:latin typeface="+mj-lt"/>
                <a:ea typeface="+mj-ea"/>
                <a:cs typeface="+mj-cs"/>
              </a:rPr>
              <a:t> </a:t>
            </a:r>
            <a:r>
              <a:rPr lang="en-US" sz="3200" b="1" spc="-100" dirty="0" err="1">
                <a:latin typeface="+mj-lt"/>
                <a:ea typeface="+mj-ea"/>
                <a:cs typeface="+mj-cs"/>
              </a:rPr>
              <a:t>поведение</a:t>
            </a:r>
            <a:r>
              <a:rPr lang="en-US" sz="3200" b="1" spc="-100" dirty="0">
                <a:latin typeface="+mj-lt"/>
                <a:ea typeface="+mj-ea"/>
                <a:cs typeface="+mj-cs"/>
              </a:rPr>
              <a:t>, </a:t>
            </a:r>
            <a:r>
              <a:rPr lang="en-US" sz="3200" b="1" spc="-100" dirty="0" err="1">
                <a:latin typeface="+mj-lt"/>
                <a:ea typeface="+mj-ea"/>
                <a:cs typeface="+mj-cs"/>
              </a:rPr>
              <a:t>противоречащее</a:t>
            </a:r>
            <a:r>
              <a:rPr lang="en-US" sz="3200" b="1" spc="-100" dirty="0">
                <a:latin typeface="+mj-lt"/>
                <a:ea typeface="+mj-ea"/>
                <a:cs typeface="+mj-cs"/>
              </a:rPr>
              <a:t> </a:t>
            </a:r>
            <a:r>
              <a:rPr lang="en-US" sz="3200" b="1" spc="-100" dirty="0" err="1">
                <a:latin typeface="+mj-lt"/>
                <a:ea typeface="+mj-ea"/>
                <a:cs typeface="+mj-cs"/>
              </a:rPr>
              <a:t>общественным</a:t>
            </a:r>
            <a:r>
              <a:rPr lang="en-US" sz="3200" b="1" spc="-100" dirty="0">
                <a:latin typeface="+mj-lt"/>
                <a:ea typeface="+mj-ea"/>
                <a:cs typeface="+mj-cs"/>
              </a:rPr>
              <a:t> </a:t>
            </a:r>
            <a:r>
              <a:rPr lang="en-US" sz="3200" b="1" spc="-100" dirty="0" err="1">
                <a:latin typeface="+mj-lt"/>
                <a:ea typeface="+mj-ea"/>
                <a:cs typeface="+mj-cs"/>
              </a:rPr>
              <a:t>нормам</a:t>
            </a:r>
            <a:r>
              <a:rPr lang="en-US" sz="3200" b="1" spc="-100" dirty="0">
                <a:latin typeface="+mj-lt"/>
                <a:ea typeface="+mj-ea"/>
                <a:cs typeface="+mj-cs"/>
              </a:rPr>
              <a:t> и </a:t>
            </a:r>
            <a:r>
              <a:rPr lang="en-US" sz="3200" b="1" spc="-100" dirty="0" err="1">
                <a:latin typeface="+mj-lt"/>
                <a:ea typeface="+mj-ea"/>
                <a:cs typeface="+mj-cs"/>
              </a:rPr>
              <a:t>принципам</a:t>
            </a:r>
            <a:r>
              <a:rPr lang="en-US" sz="3200" b="1" spc="-100" dirty="0">
                <a:latin typeface="+mj-lt"/>
                <a:ea typeface="+mj-ea"/>
                <a:cs typeface="+mj-cs"/>
              </a:rPr>
              <a:t>, </a:t>
            </a:r>
            <a:r>
              <a:rPr lang="en-US" sz="3200" b="1" spc="-100" dirty="0" err="1">
                <a:latin typeface="+mj-lt"/>
                <a:ea typeface="+mj-ea"/>
                <a:cs typeface="+mj-cs"/>
              </a:rPr>
              <a:t>выступающее</a:t>
            </a:r>
            <a:r>
              <a:rPr lang="en-US" sz="3200" b="1" spc="-100" dirty="0">
                <a:latin typeface="+mj-lt"/>
                <a:ea typeface="+mj-ea"/>
                <a:cs typeface="+mj-cs"/>
              </a:rPr>
              <a:t> в </a:t>
            </a:r>
            <a:r>
              <a:rPr lang="en-US" sz="3200" b="1" spc="-100" dirty="0" err="1">
                <a:latin typeface="+mj-lt"/>
                <a:ea typeface="+mj-ea"/>
                <a:cs typeface="+mj-cs"/>
              </a:rPr>
              <a:t>форме</a:t>
            </a:r>
            <a:r>
              <a:rPr lang="en-US" sz="3200" b="1" spc="-100" dirty="0">
                <a:latin typeface="+mj-lt"/>
                <a:ea typeface="+mj-ea"/>
                <a:cs typeface="+mj-cs"/>
              </a:rPr>
              <a:t> </a:t>
            </a:r>
            <a:r>
              <a:rPr lang="en-US" sz="3200" b="1" spc="-100" dirty="0" err="1">
                <a:latin typeface="+mj-lt"/>
                <a:ea typeface="+mj-ea"/>
                <a:cs typeface="+mj-cs"/>
              </a:rPr>
              <a:t>безнравственных</a:t>
            </a:r>
            <a:r>
              <a:rPr lang="en-US" sz="3200" b="1" spc="-100" dirty="0">
                <a:latin typeface="+mj-lt"/>
                <a:ea typeface="+mj-ea"/>
                <a:cs typeface="+mj-cs"/>
              </a:rPr>
              <a:t> и </a:t>
            </a:r>
            <a:r>
              <a:rPr lang="en-US" sz="3200" b="1" spc="-100" dirty="0" err="1">
                <a:latin typeface="+mj-lt"/>
                <a:ea typeface="+mj-ea"/>
                <a:cs typeface="+mj-cs"/>
              </a:rPr>
              <a:t>противоправных</a:t>
            </a:r>
            <a:r>
              <a:rPr lang="en-US" sz="3200" b="1" spc="-100" dirty="0">
                <a:latin typeface="+mj-lt"/>
                <a:ea typeface="+mj-ea"/>
                <a:cs typeface="+mj-cs"/>
              </a:rPr>
              <a:t> </a:t>
            </a:r>
            <a:r>
              <a:rPr lang="en-US" sz="3200" b="1" spc="-100" dirty="0" err="1">
                <a:latin typeface="+mj-lt"/>
                <a:ea typeface="+mj-ea"/>
                <a:cs typeface="+mj-cs"/>
              </a:rPr>
              <a:t>действий</a:t>
            </a:r>
            <a:r>
              <a:rPr lang="en-US" sz="3200" b="1" spc="-100" dirty="0">
                <a:latin typeface="+mj-lt"/>
                <a:ea typeface="+mj-ea"/>
                <a:cs typeface="+mj-cs"/>
              </a:rPr>
              <a:t>. </a:t>
            </a:r>
            <a:endParaRPr lang="ru-RU" sz="3200" b="1">
              <a:ea typeface="+mj-ea"/>
              <a:cs typeface="+mj-cs"/>
            </a:endParaRPr>
          </a:p>
        </p:txBody>
      </p:sp>
      <p:pic>
        <p:nvPicPr>
          <p:cNvPr id="5" name="Рисунок 5" descr="Изображение выглядит как рисунок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B1764A74-9233-4388-8F5A-7FDC4663731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91129" y="484632"/>
            <a:ext cx="8194955" cy="35567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66734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2ABBB681-F4D2-40F2-ACC3-DE0B4B4880E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09388ED0-1FEF-4E11-B488-BD661D1AC1A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77012" y="458470"/>
            <a:ext cx="11237976" cy="589788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0779D673-AAE0-4615-A6FD-621E85AF9AF8}"/>
              </a:ext>
            </a:extLst>
          </p:cNvPr>
          <p:cNvSpPr txBox="1"/>
          <p:nvPr/>
        </p:nvSpPr>
        <p:spPr>
          <a:xfrm>
            <a:off x="1060075" y="2808194"/>
            <a:ext cx="2989729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 dirty="0">
                <a:latin typeface="Franklin Gothic Medium"/>
              </a:rPr>
              <a:t>Несдержанность</a:t>
            </a:r>
            <a:endParaRPr lang="ru-RU" sz="2800">
              <a:latin typeface="Franklin Gothic Medium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FF74BDFD-9109-44D9-A3AE-1039237F2E07}"/>
              </a:ext>
            </a:extLst>
          </p:cNvPr>
          <p:cNvSpPr txBox="1"/>
          <p:nvPr/>
        </p:nvSpPr>
        <p:spPr>
          <a:xfrm>
            <a:off x="8475569" y="2805392"/>
            <a:ext cx="274320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ru-RU" sz="2800" dirty="0">
                <a:latin typeface="Franklin Gothic Medium"/>
              </a:rPr>
              <a:t>Агрессивность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B9E8A1C4-08A2-4C09-9876-5BC2C5BDDD16}"/>
              </a:ext>
            </a:extLst>
          </p:cNvPr>
          <p:cNvSpPr txBox="1"/>
          <p:nvPr/>
        </p:nvSpPr>
        <p:spPr>
          <a:xfrm>
            <a:off x="1547532" y="2051797"/>
            <a:ext cx="274320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ru-RU" sz="2800" dirty="0">
                <a:latin typeface="Franklin Gothic Medium"/>
              </a:rPr>
              <a:t>Упрямство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AA6D8677-FDA1-4422-AF74-F3E2B0911226}"/>
              </a:ext>
            </a:extLst>
          </p:cNvPr>
          <p:cNvSpPr txBox="1"/>
          <p:nvPr/>
        </p:nvSpPr>
        <p:spPr>
          <a:xfrm>
            <a:off x="693083" y="3595408"/>
            <a:ext cx="3718111" cy="13849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 dirty="0">
                <a:latin typeface="Franklin Gothic Medium"/>
              </a:rPr>
              <a:t>Склонность к межличностным конфликтам</a:t>
            </a:r>
            <a:endParaRPr lang="ru-RU" sz="2800">
              <a:latin typeface="Franklin Gothic Medium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AB95442F-80DC-4064-B308-89466949D8BF}"/>
              </a:ext>
            </a:extLst>
          </p:cNvPr>
          <p:cNvSpPr txBox="1"/>
          <p:nvPr/>
        </p:nvSpPr>
        <p:spPr>
          <a:xfrm>
            <a:off x="8276666" y="3592606"/>
            <a:ext cx="2743200" cy="13849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 dirty="0">
                <a:latin typeface="Franklin Gothic Medium"/>
              </a:rPr>
              <a:t>Трудности социальной адаптации</a:t>
            </a:r>
            <a:endParaRPr lang="ru-RU" sz="2800">
              <a:latin typeface="Franklin Gothic Medium"/>
            </a:endParaRPr>
          </a:p>
        </p:txBody>
      </p:sp>
      <p:pic>
        <p:nvPicPr>
          <p:cNvPr id="15" name="Рисунок 15" descr="Изображение выглядит как человек, внешний, мужчина, люди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5CEDB65D-60BE-4FC3-8E1F-0CB4C03E441D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7311" y="1711810"/>
            <a:ext cx="2631141" cy="35352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99B46143-7503-4A55-860A-1DA6EC033B3B}"/>
              </a:ext>
            </a:extLst>
          </p:cNvPr>
          <p:cNvSpPr txBox="1"/>
          <p:nvPr/>
        </p:nvSpPr>
        <p:spPr>
          <a:xfrm>
            <a:off x="8957421" y="2054599"/>
            <a:ext cx="274320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ru-RU" sz="2800" dirty="0">
                <a:latin typeface="Franklin Gothic Medium"/>
              </a:rPr>
              <a:t>Грубость</a:t>
            </a:r>
          </a:p>
        </p:txBody>
      </p:sp>
      <p:sp>
        <p:nvSpPr>
          <p:cNvPr id="18" name="Выноска: стрелка влево 17">
            <a:extLst>
              <a:ext uri="{FF2B5EF4-FFF2-40B4-BE49-F238E27FC236}">
                <a16:creationId xmlns="" xmlns:a16="http://schemas.microsoft.com/office/drawing/2014/main" id="{99801ECE-5E32-4CF6-A310-8B7381A3B2F6}"/>
              </a:ext>
            </a:extLst>
          </p:cNvPr>
          <p:cNvSpPr/>
          <p:nvPr/>
        </p:nvSpPr>
        <p:spPr>
          <a:xfrm>
            <a:off x="4187639" y="1789580"/>
            <a:ext cx="593912" cy="3372969"/>
          </a:xfrm>
          <a:prstGeom prst="lef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Выноска: стрелка вправо 18">
            <a:extLst>
              <a:ext uri="{FF2B5EF4-FFF2-40B4-BE49-F238E27FC236}">
                <a16:creationId xmlns="" xmlns:a16="http://schemas.microsoft.com/office/drawing/2014/main" id="{8A4C3828-E9C8-4A79-9635-9D5462F8E78C}"/>
              </a:ext>
            </a:extLst>
          </p:cNvPr>
          <p:cNvSpPr/>
          <p:nvPr/>
        </p:nvSpPr>
        <p:spPr>
          <a:xfrm>
            <a:off x="7681072" y="1786779"/>
            <a:ext cx="593912" cy="3372969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9A225A79-2792-4A52-B239-F8F3963665F1}"/>
              </a:ext>
            </a:extLst>
          </p:cNvPr>
          <p:cNvSpPr txBox="1"/>
          <p:nvPr/>
        </p:nvSpPr>
        <p:spPr>
          <a:xfrm>
            <a:off x="2068608" y="623047"/>
            <a:ext cx="8065992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5400" dirty="0">
                <a:solidFill>
                  <a:srgbClr val="C00000"/>
                </a:solidFill>
                <a:latin typeface="Franklin Gothic Medium"/>
              </a:rPr>
              <a:t>Асоциальное поведение</a:t>
            </a:r>
          </a:p>
        </p:txBody>
      </p:sp>
    </p:spTree>
    <p:extLst>
      <p:ext uri="{BB962C8B-B14F-4D97-AF65-F5344CB8AC3E}">
        <p14:creationId xmlns="" xmlns:p14="http://schemas.microsoft.com/office/powerpoint/2010/main" val="1138185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8" name="Rectangle 89">
            <a:extLst>
              <a:ext uri="{FF2B5EF4-FFF2-40B4-BE49-F238E27FC236}">
                <a16:creationId xmlns="" xmlns:a16="http://schemas.microsoft.com/office/drawing/2014/main" id="{29DC5A77-10C9-4ECF-B7EB-8D917F36A9E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ectangle 91">
            <a:extLst>
              <a:ext uri="{FF2B5EF4-FFF2-40B4-BE49-F238E27FC236}">
                <a16:creationId xmlns="" xmlns:a16="http://schemas.microsoft.com/office/drawing/2014/main" id="{2FFE28B5-FB16-49A9-B851-3C35FAC0CAC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" y="758952"/>
            <a:ext cx="10905976" cy="16511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148" name="Заголовок 147">
            <a:extLst>
              <a:ext uri="{FF2B5EF4-FFF2-40B4-BE49-F238E27FC236}">
                <a16:creationId xmlns="" xmlns:a16="http://schemas.microsoft.com/office/drawing/2014/main" id="{51ACF165-2159-4A55-A077-1728D443A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0754" y="1087374"/>
            <a:ext cx="8983489" cy="1000978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>
                <a:solidFill>
                  <a:schemeClr val="tx1"/>
                </a:solidFill>
                <a:latin typeface="Franklin Gothic Medium"/>
                <a:ea typeface="+mj-lt"/>
                <a:cs typeface="+mj-lt"/>
              </a:rPr>
              <a:t>Мероприятия по профилактике асоциального поведения </a:t>
            </a:r>
            <a:r>
              <a:rPr lang="ru-RU" sz="4000" b="1" dirty="0">
                <a:solidFill>
                  <a:schemeClr val="tx1"/>
                </a:solidFill>
                <a:latin typeface="Franklin Gothic Medium"/>
                <a:ea typeface="+mj-lt"/>
                <a:cs typeface="+mj-lt"/>
              </a:rPr>
              <a:t> </a:t>
            </a:r>
            <a:endParaRPr lang="ru-RU" sz="4000" b="1">
              <a:solidFill>
                <a:schemeClr val="tx1"/>
              </a:solidFill>
              <a:latin typeface="Franklin Gothic Medium"/>
            </a:endParaRPr>
          </a:p>
        </p:txBody>
      </p:sp>
      <p:sp>
        <p:nvSpPr>
          <p:cNvPr id="160" name="Rectangle 93">
            <a:extLst>
              <a:ext uri="{FF2B5EF4-FFF2-40B4-BE49-F238E27FC236}">
                <a16:creationId xmlns="" xmlns:a16="http://schemas.microsoft.com/office/drawing/2014/main" id="{01014442-855A-4E0F-8D09-C314661A48B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1014533" y="758952"/>
            <a:ext cx="1185379" cy="1651133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" name="Rectangle 95">
            <a:extLst>
              <a:ext uri="{FF2B5EF4-FFF2-40B4-BE49-F238E27FC236}">
                <a16:creationId xmlns="" xmlns:a16="http://schemas.microsoft.com/office/drawing/2014/main" id="{9B1ABF09-86CF-414E-88A5-2B84CC7232A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763" y="2526526"/>
            <a:ext cx="1169701" cy="3563378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8" name="Rectangle 97">
            <a:extLst>
              <a:ext uri="{FF2B5EF4-FFF2-40B4-BE49-F238E27FC236}">
                <a16:creationId xmlns="" xmlns:a16="http://schemas.microsoft.com/office/drawing/2014/main" id="{3FE91770-CDBB-4D24-94E5-AD484F36CE8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279019" y="2526526"/>
            <a:ext cx="10920893" cy="3563377"/>
          </a:xfrm>
          <a:prstGeom prst="rect">
            <a:avLst/>
          </a:prstGeom>
          <a:solidFill>
            <a:schemeClr val="bg2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149" name="Объект 148">
            <a:extLst>
              <a:ext uri="{FF2B5EF4-FFF2-40B4-BE49-F238E27FC236}">
                <a16:creationId xmlns="" xmlns:a16="http://schemas.microsoft.com/office/drawing/2014/main" id="{8E98A04C-37E9-40CB-AA50-AC104889F7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6292" y="4118061"/>
            <a:ext cx="8983489" cy="1784272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3200" b="1" dirty="0">
                <a:solidFill>
                  <a:schemeClr val="tx1"/>
                </a:solidFill>
                <a:latin typeface="Franklin Gothic Medium"/>
                <a:ea typeface="+mn-lt"/>
                <a:cs typeface="+mn-lt"/>
              </a:rPr>
              <a:t>Ликвидация пробелов в знаниях учащихся</a:t>
            </a:r>
          </a:p>
          <a:p>
            <a:r>
              <a:rPr lang="ru-RU" sz="3200" b="1" dirty="0">
                <a:solidFill>
                  <a:schemeClr val="tx1"/>
                </a:solidFill>
                <a:latin typeface="Franklin Gothic Medium"/>
                <a:ea typeface="+mn-lt"/>
                <a:cs typeface="+mn-lt"/>
              </a:rPr>
              <a:t>Борьба с прогулами занятий</a:t>
            </a:r>
            <a:r>
              <a:rPr lang="ru-RU" sz="3200" dirty="0">
                <a:solidFill>
                  <a:schemeClr val="tx1"/>
                </a:solidFill>
                <a:latin typeface="Franklin Gothic Medium"/>
                <a:ea typeface="+mn-lt"/>
                <a:cs typeface="+mn-lt"/>
              </a:rPr>
              <a:t> </a:t>
            </a:r>
            <a:endParaRPr lang="ru-RU" sz="3200">
              <a:solidFill>
                <a:schemeClr val="tx1"/>
              </a:solidFill>
              <a:latin typeface="Franklin Gothic Medium"/>
            </a:endParaRPr>
          </a:p>
          <a:p>
            <a:r>
              <a:rPr lang="ru-RU" sz="3200" b="1" dirty="0">
                <a:solidFill>
                  <a:schemeClr val="tx1"/>
                </a:solidFill>
                <a:latin typeface="Franklin Gothic Medium"/>
                <a:ea typeface="+mn-lt"/>
                <a:cs typeface="+mn-lt"/>
              </a:rPr>
              <a:t>Организация досуга учащихся</a:t>
            </a:r>
            <a:endParaRPr lang="ru-RU" sz="3200" b="1">
              <a:solidFill>
                <a:schemeClr val="tx1"/>
              </a:solidFill>
              <a:latin typeface="Franklin Gothic Medium"/>
            </a:endParaRPr>
          </a:p>
          <a:p>
            <a:r>
              <a:rPr lang="ru-RU" sz="3200" b="1" dirty="0">
                <a:solidFill>
                  <a:schemeClr val="tx1"/>
                </a:solidFill>
                <a:latin typeface="Franklin Gothic Medium"/>
                <a:ea typeface="+mn-lt"/>
                <a:cs typeface="+mn-lt"/>
              </a:rPr>
              <a:t>Пропаганда здорового образа жизни</a:t>
            </a:r>
            <a:r>
              <a:rPr lang="ru-RU" sz="3200" dirty="0">
                <a:solidFill>
                  <a:schemeClr val="tx1"/>
                </a:solidFill>
                <a:latin typeface="Franklin Gothic Medium"/>
                <a:ea typeface="+mn-lt"/>
                <a:cs typeface="+mn-lt"/>
              </a:rPr>
              <a:t> </a:t>
            </a:r>
            <a:endParaRPr lang="ru-RU" sz="3200">
              <a:solidFill>
                <a:schemeClr val="tx1"/>
              </a:solidFill>
              <a:latin typeface="Franklin Gothic Medium"/>
            </a:endParaRPr>
          </a:p>
          <a:p>
            <a:r>
              <a:rPr lang="ru-RU" sz="3200" b="1" dirty="0">
                <a:solidFill>
                  <a:schemeClr val="tx1"/>
                </a:solidFill>
                <a:latin typeface="Franklin Gothic Medium"/>
                <a:ea typeface="+mn-lt"/>
                <a:cs typeface="+mn-lt"/>
              </a:rPr>
              <a:t>Правовое воспитание</a:t>
            </a:r>
            <a:endParaRPr lang="ru-RU" sz="3200" b="1">
              <a:solidFill>
                <a:schemeClr val="tx1"/>
              </a:solidFill>
              <a:latin typeface="Franklin Gothic Medium"/>
            </a:endParaRPr>
          </a:p>
          <a:p>
            <a:r>
              <a:rPr lang="ru-RU" sz="3200" b="1" dirty="0">
                <a:solidFill>
                  <a:schemeClr val="tx1"/>
                </a:solidFill>
                <a:latin typeface="Franklin Gothic Medium"/>
                <a:ea typeface="+mn-lt"/>
                <a:cs typeface="+mn-lt"/>
              </a:rPr>
              <a:t>Профилактика наркомании и токсикомании</a:t>
            </a:r>
            <a:endParaRPr lang="ru-RU" sz="3200" b="1" dirty="0">
              <a:solidFill>
                <a:schemeClr val="tx1"/>
              </a:solidFill>
              <a:latin typeface="Franklin Gothic Medium"/>
            </a:endParaRPr>
          </a:p>
          <a:p>
            <a:endParaRPr lang="ru-RU" b="1" dirty="0">
              <a:ea typeface="+mn-lt"/>
              <a:cs typeface="+mn-lt"/>
            </a:endParaRPr>
          </a:p>
          <a:p>
            <a:endParaRPr lang="ru-RU" b="1" dirty="0">
              <a:solidFill>
                <a:srgbClr val="595959"/>
              </a:solidFill>
            </a:endParaRPr>
          </a:p>
        </p:txBody>
      </p:sp>
      <p:sp>
        <p:nvSpPr>
          <p:cNvPr id="147" name="TextBox 146">
            <a:extLst>
              <a:ext uri="{FF2B5EF4-FFF2-40B4-BE49-F238E27FC236}">
                <a16:creationId xmlns="" xmlns:a16="http://schemas.microsoft.com/office/drawing/2014/main" id="{07876742-5703-4E89-9422-4F647C283ABD}"/>
              </a:ext>
            </a:extLst>
          </p:cNvPr>
          <p:cNvSpPr txBox="1"/>
          <p:nvPr/>
        </p:nvSpPr>
        <p:spPr>
          <a:xfrm>
            <a:off x="1422566" y="1581725"/>
            <a:ext cx="10325616" cy="1683338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b" anchorCtr="0" forceAA="0" compatLnSpc="1">
            <a:prstTxWarp prst="textNoShape">
              <a:avLst/>
            </a:prstTxWarp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6000" b="1" spc="-100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46883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F754C990-9493-43C5-A08F-2B9A55F7DF0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B176A2F0-4868-448D-8624-668A960A0E4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F2C78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5">
            <a:extLst>
              <a:ext uri="{FF2B5EF4-FFF2-40B4-BE49-F238E27FC236}">
                <a16:creationId xmlns="" xmlns:a16="http://schemas.microsoft.com/office/drawing/2014/main" id="{141F5A7E-2F5D-407E-B19F-A2A8333798A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2774" y="804334"/>
            <a:ext cx="5052481" cy="524933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464E7289-C8BA-47A4-A0DC-726CBA71F1BE}"/>
              </a:ext>
            </a:extLst>
          </p:cNvPr>
          <p:cNvSpPr txBox="1"/>
          <p:nvPr/>
        </p:nvSpPr>
        <p:spPr>
          <a:xfrm>
            <a:off x="4724400" y="3200400"/>
            <a:ext cx="274320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 sz="1400" dirty="0">
              <a:latin typeface="Times New Roman"/>
              <a:cs typeface="Times New Roman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1F02AEDB-9282-47A1-A647-E50F8A0E130B}"/>
              </a:ext>
            </a:extLst>
          </p:cNvPr>
          <p:cNvSpPr txBox="1"/>
          <p:nvPr/>
        </p:nvSpPr>
        <p:spPr>
          <a:xfrm>
            <a:off x="6136342" y="1250577"/>
            <a:ext cx="5309345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 sz="2400" dirty="0">
              <a:latin typeface="Franklin Gothic Medium"/>
              <a:cs typeface="Times New Roman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35747DAB-E825-4CF2-A7F5-A243F6E246B6}"/>
              </a:ext>
            </a:extLst>
          </p:cNvPr>
          <p:cNvSpPr txBox="1"/>
          <p:nvPr/>
        </p:nvSpPr>
        <p:spPr>
          <a:xfrm>
            <a:off x="3615018" y="4847665"/>
            <a:ext cx="7696199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endParaRPr lang="ru-RU" sz="2400" dirty="0">
              <a:latin typeface="Franklin Gothic Medium"/>
              <a:cs typeface="Times New Roman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A232A7E9-6126-46DB-8E6C-0E730DA9E7C9}"/>
              </a:ext>
            </a:extLst>
          </p:cNvPr>
          <p:cNvSpPr txBox="1"/>
          <p:nvPr/>
        </p:nvSpPr>
        <p:spPr>
          <a:xfrm>
            <a:off x="6920752" y="1934135"/>
            <a:ext cx="4390465" cy="153888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 sz="2400" dirty="0">
              <a:latin typeface="Franklin Gothic Medium"/>
              <a:ea typeface="+mn-lt"/>
              <a:cs typeface="+mn-lt"/>
            </a:endParaRPr>
          </a:p>
          <a:p>
            <a:endParaRPr lang="en-US" sz="1400" dirty="0">
              <a:ea typeface="+mn-lt"/>
              <a:cs typeface="+mn-lt"/>
            </a:endParaRPr>
          </a:p>
          <a:p>
            <a:endParaRPr lang="en-US" sz="1400" dirty="0">
              <a:ea typeface="+mn-lt"/>
              <a:cs typeface="+mn-lt"/>
            </a:endParaRPr>
          </a:p>
          <a:p>
            <a:endParaRPr lang="en-US" sz="1400">
              <a:ea typeface="+mn-lt"/>
              <a:cs typeface="+mn-lt"/>
            </a:endParaRPr>
          </a:p>
          <a:p>
            <a:endParaRPr lang="en-US" sz="1400" dirty="0"/>
          </a:p>
          <a:p>
            <a:endParaRPr lang="en-US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DE22ED02-1102-4C4E-B585-ABE8468F9314}"/>
              </a:ext>
            </a:extLst>
          </p:cNvPr>
          <p:cNvSpPr txBox="1"/>
          <p:nvPr/>
        </p:nvSpPr>
        <p:spPr>
          <a:xfrm>
            <a:off x="6819900" y="2640106"/>
            <a:ext cx="4424082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ru-RU" sz="2400" dirty="0">
              <a:latin typeface="Franklin Gothic Medium"/>
              <a:cs typeface="Times New Roman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F55D6D8D-CB67-41A5-AE60-A2717729C85A}"/>
              </a:ext>
            </a:extLst>
          </p:cNvPr>
          <p:cNvSpPr txBox="1"/>
          <p:nvPr/>
        </p:nvSpPr>
        <p:spPr>
          <a:xfrm>
            <a:off x="6663018" y="4108076"/>
            <a:ext cx="4681817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 sz="2400" dirty="0">
              <a:latin typeface="Franklin Gothic Medium"/>
              <a:cs typeface="Times New Roman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87AD3E1C-A058-49C7-9F08-0C16AEC53076}"/>
              </a:ext>
            </a:extLst>
          </p:cNvPr>
          <p:cNvSpPr txBox="1"/>
          <p:nvPr/>
        </p:nvSpPr>
        <p:spPr>
          <a:xfrm>
            <a:off x="6203576" y="3245223"/>
            <a:ext cx="541020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endParaRPr lang="en-US" sz="2400">
              <a:latin typeface="Franklin Gothic Medium"/>
            </a:endParaRPr>
          </a:p>
        </p:txBody>
      </p:sp>
      <p:graphicFrame>
        <p:nvGraphicFramePr>
          <p:cNvPr id="2" name="Схема 2">
            <a:extLst>
              <a:ext uri="{FF2B5EF4-FFF2-40B4-BE49-F238E27FC236}">
                <a16:creationId xmlns="" xmlns:a16="http://schemas.microsoft.com/office/drawing/2014/main" id="{92E8E28D-A6B9-48DB-8E6F-7EC0A7B5CB56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4118016055"/>
              </p:ext>
            </p:extLst>
          </p:nvPr>
        </p:nvGraphicFramePr>
        <p:xfrm>
          <a:off x="5546912" y="479613"/>
          <a:ext cx="5602939" cy="60780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26" name="TextBox 425">
            <a:extLst>
              <a:ext uri="{FF2B5EF4-FFF2-40B4-BE49-F238E27FC236}">
                <a16:creationId xmlns="" xmlns:a16="http://schemas.microsoft.com/office/drawing/2014/main" id="{6DEF212E-A941-470A-9570-2797BFB3F7F5}"/>
              </a:ext>
            </a:extLst>
          </p:cNvPr>
          <p:cNvSpPr txBox="1"/>
          <p:nvPr/>
        </p:nvSpPr>
        <p:spPr>
          <a:xfrm>
            <a:off x="6136342" y="398931"/>
            <a:ext cx="5354169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>
                <a:latin typeface="Franklin Gothic Medium"/>
                <a:ea typeface="+mn-lt"/>
                <a:cs typeface="+mn-lt"/>
              </a:rPr>
              <a:t>Мероприятия, направленные на профилактику асоциального  поведения обучающихся</a:t>
            </a:r>
            <a:endParaRPr lang="ru-RU" sz="2000">
              <a:latin typeface="Franklin Gothic Medium"/>
            </a:endParaRPr>
          </a:p>
        </p:txBody>
      </p:sp>
      <p:sp>
        <p:nvSpPr>
          <p:cNvPr id="480" name="TextBox 479">
            <a:extLst>
              <a:ext uri="{FF2B5EF4-FFF2-40B4-BE49-F238E27FC236}">
                <a16:creationId xmlns="" xmlns:a16="http://schemas.microsoft.com/office/drawing/2014/main" id="{2E556277-41D8-41C7-9C7A-2636D88797F4}"/>
              </a:ext>
            </a:extLst>
          </p:cNvPr>
          <p:cNvSpPr txBox="1"/>
          <p:nvPr/>
        </p:nvSpPr>
        <p:spPr>
          <a:xfrm>
            <a:off x="7111255" y="1889312"/>
            <a:ext cx="4009463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latin typeface="Franklin Gothic Medium"/>
                <a:ea typeface="+mn-lt"/>
                <a:cs typeface="+mn-lt"/>
              </a:rPr>
              <a:t>Работа с родителями</a:t>
            </a:r>
            <a:endParaRPr lang="ru-RU">
              <a:latin typeface="Franklin Gothic Medium"/>
            </a:endParaRPr>
          </a:p>
        </p:txBody>
      </p:sp>
      <p:sp>
        <p:nvSpPr>
          <p:cNvPr id="536" name="TextBox 535">
            <a:extLst>
              <a:ext uri="{FF2B5EF4-FFF2-40B4-BE49-F238E27FC236}">
                <a16:creationId xmlns="" xmlns:a16="http://schemas.microsoft.com/office/drawing/2014/main" id="{C943EC16-FCDA-4686-B8EB-0066AF99DC2A}"/>
              </a:ext>
            </a:extLst>
          </p:cNvPr>
          <p:cNvSpPr txBox="1"/>
          <p:nvPr/>
        </p:nvSpPr>
        <p:spPr>
          <a:xfrm>
            <a:off x="6696636" y="2875429"/>
            <a:ext cx="4233581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>
                <a:latin typeface="Franklin Gothic Medium"/>
                <a:ea typeface="+mn-lt"/>
                <a:cs typeface="+mn-lt"/>
              </a:rPr>
              <a:t>Индивидуальная работа с детьми</a:t>
            </a:r>
            <a:endParaRPr lang="ru-RU">
              <a:latin typeface="Franklin Gothic Medium"/>
            </a:endParaRPr>
          </a:p>
        </p:txBody>
      </p:sp>
      <p:sp>
        <p:nvSpPr>
          <p:cNvPr id="559" name="TextBox 558">
            <a:extLst>
              <a:ext uri="{FF2B5EF4-FFF2-40B4-BE49-F238E27FC236}">
                <a16:creationId xmlns="" xmlns:a16="http://schemas.microsoft.com/office/drawing/2014/main" id="{0EBC6669-E64D-48A0-927A-F42199B495C7}"/>
              </a:ext>
            </a:extLst>
          </p:cNvPr>
          <p:cNvSpPr txBox="1"/>
          <p:nvPr/>
        </p:nvSpPr>
        <p:spPr>
          <a:xfrm>
            <a:off x="6584578" y="3973606"/>
            <a:ext cx="4760258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latin typeface="Franklin Gothic Medium"/>
                <a:ea typeface="+mn-lt"/>
                <a:cs typeface="+mn-lt"/>
              </a:rPr>
              <a:t>Создание </a:t>
            </a:r>
            <a:r>
              <a:rPr lang="en-US" sz="2000">
                <a:latin typeface="Franklin Gothic Medium"/>
                <a:ea typeface="+mn-lt"/>
                <a:cs typeface="+mn-lt"/>
              </a:rPr>
              <a:t>благоприятного психологического</a:t>
            </a:r>
            <a:endParaRPr lang="ru-RU" sz="2000">
              <a:latin typeface="Franklin Gothic Medium"/>
              <a:ea typeface="+mn-lt"/>
              <a:cs typeface="+mn-lt"/>
            </a:endParaRPr>
          </a:p>
          <a:p>
            <a:pPr algn="ctr"/>
            <a:r>
              <a:rPr lang="en-US" sz="2000">
                <a:latin typeface="Franklin Gothic Medium"/>
                <a:ea typeface="+mn-lt"/>
                <a:cs typeface="+mn-lt"/>
              </a:rPr>
              <a:t> климата на уроках </a:t>
            </a:r>
            <a:endParaRPr lang="en-US" sz="2000"/>
          </a:p>
        </p:txBody>
      </p:sp>
      <p:sp>
        <p:nvSpPr>
          <p:cNvPr id="593" name="TextBox 592">
            <a:extLst>
              <a:ext uri="{FF2B5EF4-FFF2-40B4-BE49-F238E27FC236}">
                <a16:creationId xmlns="" xmlns:a16="http://schemas.microsoft.com/office/drawing/2014/main" id="{0551674B-9D8D-495A-A168-DD278F277A41}"/>
              </a:ext>
            </a:extLst>
          </p:cNvPr>
          <p:cNvSpPr txBox="1"/>
          <p:nvPr/>
        </p:nvSpPr>
        <p:spPr>
          <a:xfrm>
            <a:off x="6752667" y="5217459"/>
            <a:ext cx="4300816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>
                <a:latin typeface="Franklin Gothic Medium"/>
                <a:ea typeface="+mn-lt"/>
                <a:cs typeface="+mn-lt"/>
              </a:rPr>
              <a:t>Организация содержательного досуга</a:t>
            </a:r>
            <a:endParaRPr lang="ru-RU" sz="2400">
              <a:latin typeface="Franklin Gothic Medium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41760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Изображение выглядит как мужчина, человек, костюм, внешний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B30161BA-69C0-4B9C-BE4A-56B721B6B46D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61780" y="528358"/>
            <a:ext cx="3697941" cy="581249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E5BDF312-5D43-4195-A7F2-57BFE51B7455}"/>
              </a:ext>
            </a:extLst>
          </p:cNvPr>
          <p:cNvSpPr txBox="1"/>
          <p:nvPr/>
        </p:nvSpPr>
        <p:spPr>
          <a:xfrm>
            <a:off x="443754" y="331694"/>
            <a:ext cx="6967817" cy="618630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4400" dirty="0">
                <a:latin typeface="Franklin Gothic Medium"/>
              </a:rPr>
              <a:t>В семье закладываются корни, из которых вырастают потом и ветви, и цветы, и плоды. На моральном здоровье семьи строится </a:t>
            </a:r>
            <a:r>
              <a:rPr lang="ru-RU" sz="4400">
                <a:latin typeface="Franklin Gothic Medium"/>
              </a:rPr>
              <a:t>педагогическая мудрость школы.</a:t>
            </a:r>
            <a:endParaRPr lang="ru-RU" sz="4400" dirty="0">
              <a:latin typeface="Franklin Gothic Medium"/>
            </a:endParaRPr>
          </a:p>
          <a:p>
            <a:pPr algn="r"/>
            <a:r>
              <a:rPr lang="ru-RU" sz="4400"/>
              <a:t>В. Сухомлинский</a:t>
            </a:r>
            <a:endParaRPr lang="ru-RU" sz="4400" dirty="0"/>
          </a:p>
        </p:txBody>
      </p:sp>
    </p:spTree>
    <p:extLst>
      <p:ext uri="{BB962C8B-B14F-4D97-AF65-F5344CB8AC3E}">
        <p14:creationId xmlns="" xmlns:p14="http://schemas.microsoft.com/office/powerpoint/2010/main" val="3202368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Изображение выглядит как текст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DEF4E8ED-4C56-41DE-B1ED-8F36E822E50A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883335" y="2574847"/>
            <a:ext cx="2450985" cy="3599341"/>
          </a:xfrm>
          <a:prstGeom prst="rect">
            <a:avLst/>
          </a:prstGeom>
        </p:spPr>
      </p:pic>
      <p:pic>
        <p:nvPicPr>
          <p:cNvPr id="4" name="Рисунок 4" descr="Изображение выглядит как игрушка, знак, комната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F58471D7-2754-411A-8859-BC0923D8F7B1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13386" y="567661"/>
            <a:ext cx="3845168" cy="23347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8" descr="Изображение выглядит как рисунок, кукла, игрушка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A2AC6F1F-B2B1-43B4-8D7B-D7BDABAA989B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49019" y="2390689"/>
            <a:ext cx="2670534" cy="3770435"/>
          </a:xfrm>
          <a:prstGeom prst="rect">
            <a:avLst/>
          </a:prstGeom>
        </p:spPr>
      </p:pic>
      <p:sp>
        <p:nvSpPr>
          <p:cNvPr id="12" name="Стрелка: влево-вправо 11">
            <a:extLst>
              <a:ext uri="{FF2B5EF4-FFF2-40B4-BE49-F238E27FC236}">
                <a16:creationId xmlns="" xmlns:a16="http://schemas.microsoft.com/office/drawing/2014/main" id="{90FD2963-63AE-4503-81AE-25D97A60476A}"/>
              </a:ext>
            </a:extLst>
          </p:cNvPr>
          <p:cNvSpPr/>
          <p:nvPr/>
        </p:nvSpPr>
        <p:spPr>
          <a:xfrm>
            <a:off x="4103997" y="4761111"/>
            <a:ext cx="4863352" cy="135591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: влево-вправо 13">
            <a:extLst>
              <a:ext uri="{FF2B5EF4-FFF2-40B4-BE49-F238E27FC236}">
                <a16:creationId xmlns="" xmlns:a16="http://schemas.microsoft.com/office/drawing/2014/main" id="{C7661AFA-E4C6-4CD7-B25E-865B70E0C3EC}"/>
              </a:ext>
            </a:extLst>
          </p:cNvPr>
          <p:cNvSpPr/>
          <p:nvPr/>
        </p:nvSpPr>
        <p:spPr>
          <a:xfrm rot="2160000">
            <a:off x="8318459" y="1354668"/>
            <a:ext cx="1815351" cy="1120587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: вверх-вниз 17">
            <a:extLst>
              <a:ext uri="{FF2B5EF4-FFF2-40B4-BE49-F238E27FC236}">
                <a16:creationId xmlns="" xmlns:a16="http://schemas.microsoft.com/office/drawing/2014/main" id="{E2EE6343-2789-4E5D-A89C-C845EC6D33CA}"/>
              </a:ext>
            </a:extLst>
          </p:cNvPr>
          <p:cNvSpPr/>
          <p:nvPr/>
        </p:nvSpPr>
        <p:spPr>
          <a:xfrm rot="3540000">
            <a:off x="2738317" y="1129346"/>
            <a:ext cx="1109381" cy="171450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DD54B4EB-2051-4A49-9D87-CC3E4E7F0F43}"/>
              </a:ext>
            </a:extLst>
          </p:cNvPr>
          <p:cNvSpPr txBox="1"/>
          <p:nvPr/>
        </p:nvSpPr>
        <p:spPr>
          <a:xfrm>
            <a:off x="3834013" y="3443621"/>
            <a:ext cx="5555876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ru-RU" sz="5400" b="1" dirty="0" smtClean="0">
                <a:solidFill>
                  <a:srgbClr val="C00000"/>
                </a:solidFill>
                <a:latin typeface="Franklin Gothic Medium"/>
              </a:rPr>
              <a:t>Сотрудничество</a:t>
            </a:r>
            <a:endParaRPr lang="ru-RU" sz="5400" b="1" dirty="0">
              <a:solidFill>
                <a:srgbClr val="C00000"/>
              </a:solidFill>
              <a:latin typeface="Franklin Gothic Medium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90531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82FB26DF-1058-4FF2-A7D8-CC9D04982CF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" name="Рисунок 2" descr="Изображение выглядит как человек, мальчик, внутренний, молодой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4966ECA9-CE7B-4240-B6D4-6CDB7B9E9F8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23111" y="758952"/>
            <a:ext cx="8016468" cy="5330952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DF663E57-5EFE-40CA-99A5-7BDB95908FD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17DCC98C-C696-4A2D-8936-C7601C620B13}"/>
              </a:ext>
            </a:extLst>
          </p:cNvPr>
          <p:cNvSpPr txBox="1"/>
          <p:nvPr/>
        </p:nvSpPr>
        <p:spPr>
          <a:xfrm>
            <a:off x="107578" y="1071283"/>
            <a:ext cx="3303492" cy="470898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000" dirty="0">
                <a:latin typeface="Franklin Gothic Medium"/>
              </a:rPr>
              <a:t>Любите своих </a:t>
            </a:r>
            <a:r>
              <a:rPr lang="ru-RU" sz="3000">
                <a:latin typeface="Franklin Gothic Medium"/>
              </a:rPr>
              <a:t>детей, будьте </a:t>
            </a:r>
            <a:r>
              <a:rPr lang="ru-RU" sz="3000" dirty="0">
                <a:latin typeface="Franklin Gothic Medium"/>
              </a:rPr>
              <a:t> честны в своём отношении к свом детям и к самим </a:t>
            </a:r>
            <a:r>
              <a:rPr lang="ru-RU" sz="3000">
                <a:latin typeface="Franklin Gothic Medium"/>
              </a:rPr>
              <a:t>себе, чаще говорите своему ребёнку слова любви и благодарности.</a:t>
            </a:r>
            <a:endParaRPr lang="ru-RU" sz="3000"/>
          </a:p>
        </p:txBody>
      </p:sp>
    </p:spTree>
    <p:extLst>
      <p:ext uri="{BB962C8B-B14F-4D97-AF65-F5344CB8AC3E}">
        <p14:creationId xmlns="" xmlns:p14="http://schemas.microsoft.com/office/powerpoint/2010/main" val="4246370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110</Words>
  <Application>Microsoft Office PowerPoint</Application>
  <PresentationFormat>Произвольный</PresentationFormat>
  <Paragraphs>30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Frame</vt:lpstr>
      <vt:lpstr>Слайд 1</vt:lpstr>
      <vt:lpstr>Слайд 2</vt:lpstr>
      <vt:lpstr>Слайд 3</vt:lpstr>
      <vt:lpstr>Мероприятия по профилактике асоциального поведения  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lastModifiedBy>Учитель</cp:lastModifiedBy>
  <cp:revision>715</cp:revision>
  <dcterms:created xsi:type="dcterms:W3CDTF">2019-11-06T14:04:37Z</dcterms:created>
  <dcterms:modified xsi:type="dcterms:W3CDTF">2019-11-08T13:13:11Z</dcterms:modified>
</cp:coreProperties>
</file>