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6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5198" y="1916832"/>
            <a:ext cx="6984776" cy="14700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из металла и дерева и их свойства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221088"/>
            <a:ext cx="8561040" cy="2304256"/>
          </a:xfrm>
        </p:spPr>
        <p:txBody>
          <a:bodyPr/>
          <a:lstStyle/>
          <a:p>
            <a:pPr algn="r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8173"/>
            <a:ext cx="8568952" cy="75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7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8958"/>
          </a:xfrm>
        </p:spPr>
        <p:txBody>
          <a:bodyPr/>
          <a:lstStyle/>
          <a:p>
            <a:pPr algn="ctr"/>
            <a:r>
              <a:rPr lang="ru-RU" dirty="0" smtClean="0"/>
              <a:t>Что изображено на картинке?</a:t>
            </a:r>
            <a:endParaRPr lang="ru-RU" dirty="0"/>
          </a:p>
        </p:txBody>
      </p:sp>
      <p:pic>
        <p:nvPicPr>
          <p:cNvPr id="11266" name="Picture 2" descr="C:\Users\Alex\Desktop\Катя дет.сад+аппо\рис.дерева и металла\155131_html_6f054b4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72816"/>
            <a:ext cx="6552843" cy="390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12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/>
              <a:t>Свойства</a:t>
            </a:r>
            <a:br>
              <a:rPr lang="ru-RU" dirty="0" smtClean="0"/>
            </a:br>
            <a:r>
              <a:rPr lang="ru-RU" dirty="0" smtClean="0"/>
              <a:t>металла и дерева</a:t>
            </a:r>
            <a:endParaRPr lang="ru-RU" dirty="0"/>
          </a:p>
        </p:txBody>
      </p:sp>
      <p:pic>
        <p:nvPicPr>
          <p:cNvPr id="12290" name="Picture 2" descr="C:\Users\Alex\Desktop\Катя дет.сад+аппо\рис.дерева и металла\lodka_derevo_risunok_prud_cvety_zabor_1920x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963" y="3933055"/>
            <a:ext cx="2820036" cy="176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Alex\Desktop\Катя дет.сад+аппо\рис.дерева и металла\69b26cb2acf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075" y="1153214"/>
            <a:ext cx="2456285" cy="163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Alex\Desktop\Катя дет.сад+аппо\рис.дерева и металла\05bgdklgh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9075"/>
            <a:ext cx="1844515" cy="157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Alex\Desktop\Катя дет.сад+аппо\рис.дерева и металла\0015-015-Metody-zaschity-metallov-ot-korroz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37112"/>
            <a:ext cx="1558298" cy="214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774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52934"/>
          </a:xfrm>
        </p:spPr>
        <p:txBody>
          <a:bodyPr>
            <a:normAutofit/>
          </a:bodyPr>
          <a:lstStyle/>
          <a:p>
            <a:r>
              <a:rPr lang="ru-RU" dirty="0" smtClean="0"/>
              <a:t>Найди лишнее</a:t>
            </a:r>
            <a:endParaRPr lang="ru-RU" dirty="0"/>
          </a:p>
        </p:txBody>
      </p:sp>
      <p:pic>
        <p:nvPicPr>
          <p:cNvPr id="13314" name="Picture 2" descr="C:\Users\Alex\Desktop\Катя дет.сад+аппо\рис.дерева и металла\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2585293" cy="130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Alex\Desktop\Катя дет.сад+аппо\рис.дерева и металла\2224353845962962-800x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871903"/>
            <a:ext cx="2064244" cy="206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Alex\Desktop\Катя дет.сад+аппо\рис.дерева и металла\5907763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3384"/>
            <a:ext cx="1872208" cy="1891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Alex\Desktop\Катя дет.сад+аппо\рис.дерева и металла\b_2000007045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49120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090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580926"/>
          </a:xfrm>
        </p:spPr>
        <p:txBody>
          <a:bodyPr>
            <a:normAutofit/>
          </a:bodyPr>
          <a:lstStyle/>
          <a:p>
            <a:r>
              <a:rPr lang="ru-RU" dirty="0" smtClean="0"/>
              <a:t>Найди лишнее</a:t>
            </a:r>
            <a:endParaRPr lang="ru-RU" dirty="0"/>
          </a:p>
        </p:txBody>
      </p:sp>
      <p:pic>
        <p:nvPicPr>
          <p:cNvPr id="14339" name="Picture 3" descr="C:\Users\Alex\Desktop\Катя дет.сад+аппо\рис.дерева и металла\12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2708881" cy="180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Alex\Desktop\Катя дет.сад+аппо\рис.дерева и металла\770_1389_super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19609"/>
            <a:ext cx="2469654" cy="185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Alex\Desktop\Катя дет.сад+аппо\рис.дерева и металла\219_842200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57" y="4418877"/>
            <a:ext cx="3539441" cy="134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Alex\Desktop\Катя дет.сад+аппо\рис.дерева и металла\c45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8347"/>
            <a:ext cx="203832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20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652934"/>
          </a:xfrm>
        </p:spPr>
        <p:txBody>
          <a:bodyPr/>
          <a:lstStyle/>
          <a:p>
            <a:r>
              <a:rPr lang="ru-RU" dirty="0" smtClean="0"/>
              <a:t>Металлические предметы</a:t>
            </a:r>
            <a:endParaRPr lang="ru-RU" dirty="0"/>
          </a:p>
        </p:txBody>
      </p:sp>
      <p:pic>
        <p:nvPicPr>
          <p:cNvPr id="2050" name="Picture 2" descr="C:\Users\Alex\Desktop\Катя дет.сад+аппо\рис.дерева и металла\2224353845962962-800x6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89113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ex\Desktop\Катя дет.сад+аппо\рис.дерева и металла\post-1015-13986114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2844316" cy="288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ex\Desktop\Катя дет.сад+аппо\рис.дерева и металла\b93eb425bccc932585a98bf2361167a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1980220" cy="263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lex\Desktop\Катя дет.сад+аппо\рис.дерева и металла\6610_1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08601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949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40966"/>
          </a:xfrm>
        </p:spPr>
        <p:txBody>
          <a:bodyPr/>
          <a:lstStyle/>
          <a:p>
            <a:r>
              <a:rPr lang="ru-RU" dirty="0"/>
              <a:t>Металлические предметы</a:t>
            </a:r>
          </a:p>
        </p:txBody>
      </p:sp>
      <p:pic>
        <p:nvPicPr>
          <p:cNvPr id="3074" name="Picture 2" descr="C:\Users\Alex\Desktop\Катя дет.сад+аппо\рис.дерева и металла\gonchar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1"/>
            <a:ext cx="1917533" cy="24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Alex\Desktop\Катя дет.сад+аппо\рис.дерева и металла\samovar3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95653"/>
            <a:ext cx="2059129" cy="263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ex\Desktop\Катя дет.сад+аппо\рис.дерева и металла\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869160"/>
            <a:ext cx="3246600" cy="163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lex\Desktop\Катя дет.сад+аппо\рис.дерева и металла\steklokeramicheskaya-plit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40768"/>
            <a:ext cx="2251527" cy="323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02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13" y="240688"/>
            <a:ext cx="8229600" cy="940966"/>
          </a:xfrm>
        </p:spPr>
        <p:txBody>
          <a:bodyPr/>
          <a:lstStyle/>
          <a:p>
            <a:pPr algn="l"/>
            <a:r>
              <a:rPr lang="ru-RU" dirty="0"/>
              <a:t>Металлические предметы</a:t>
            </a:r>
          </a:p>
        </p:txBody>
      </p:sp>
      <p:pic>
        <p:nvPicPr>
          <p:cNvPr id="4098" name="Picture 2" descr="C:\Users\Alex\Desktop\Катя дет.сад+аппо\рис.дерева и металла\700-5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208072" cy="198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ex\Desktop\Катя дет.сад+аппо\рис.дерева и металла\fc86d0718050009721020bdbf58831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4366453"/>
            <a:ext cx="2304256" cy="155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lex\Desktop\Катя дет.сад+аппо\рис.дерева и металла\tumblr_m9m12xOAyo1rr6p2lo4_1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326701"/>
            <a:ext cx="2808312" cy="165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lex\Desktop\Катя дет.сад+аппо\рис.дерева и металла\139029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1818278"/>
            <a:ext cx="2340260" cy="161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lex\Desktop\Катя дет.сад+аппо\рис.дерева и металла\59077638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40767"/>
            <a:ext cx="1680329" cy="205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09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dirty="0"/>
              <a:t>Металлические предметы</a:t>
            </a:r>
          </a:p>
        </p:txBody>
      </p:sp>
      <p:pic>
        <p:nvPicPr>
          <p:cNvPr id="5122" name="Picture 2" descr="C:\Users\Alex\Desktop\Катя дет.сад+аппо\рис.дерева и металла\_________________4c99ba1443d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798" y="1412776"/>
            <a:ext cx="2433481" cy="18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lex\Desktop\Катя дет.сад+аппо\рис.дерева и металла\1474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671" y="1126259"/>
            <a:ext cx="2227329" cy="222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lex\Desktop\Катя дет.сад+аппо\рис.дерева и металла\cat21imgNum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2773030" cy="199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lex\Desktop\Катя дет.сад+аппо\рис.дерева и металла\imgs1458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44528"/>
            <a:ext cx="2808312" cy="236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79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/>
          <a:lstStyle/>
          <a:p>
            <a:r>
              <a:rPr lang="ru-RU" dirty="0" smtClean="0"/>
              <a:t>Деревянные предметы</a:t>
            </a:r>
            <a:endParaRPr lang="ru-RU" dirty="0"/>
          </a:p>
        </p:txBody>
      </p:sp>
      <p:pic>
        <p:nvPicPr>
          <p:cNvPr id="6146" name="Picture 2" descr="C:\Users\Alex\Desktop\Катя дет.сад+аппо\рис.дерева и металла\770_1389_super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2579779" cy="1934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lex\Desktop\Катя дет.сад+аппо\рис.дерева и металла\furniture_h_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745" y="980728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lex\Desktop\Катя дет.сад+аппо\рис.дерева и металла\Outdoor-wooden-furniture-ca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241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24942"/>
          </a:xfrm>
        </p:spPr>
        <p:txBody>
          <a:bodyPr>
            <a:normAutofit/>
          </a:bodyPr>
          <a:lstStyle/>
          <a:p>
            <a:r>
              <a:rPr lang="ru-RU" dirty="0"/>
              <a:t>Деревянные предметы</a:t>
            </a:r>
          </a:p>
        </p:txBody>
      </p:sp>
      <p:pic>
        <p:nvPicPr>
          <p:cNvPr id="7170" name="Picture 2" descr="C:\Users\Alex\Desktop\Катя дет.сад+аппо\рис.дерева и металла\24327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7" y="1844824"/>
            <a:ext cx="2098204" cy="209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lex\Desktop\Катя дет.сад+аппо\рис.дерева и металла\b_2000007045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354" y="1825339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lex\Desktop\Катя дет.сад+аппо\рис.дерева и металла\i_0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844824"/>
            <a:ext cx="2357762" cy="1685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lex\Desktop\Катя дет.сад+аппо\рис.дерева и металла\O_Oy1LHU51KO2fU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266" y="4645122"/>
            <a:ext cx="3050878" cy="172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89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4942"/>
          </a:xfrm>
        </p:spPr>
        <p:txBody>
          <a:bodyPr>
            <a:normAutofit/>
          </a:bodyPr>
          <a:lstStyle/>
          <a:p>
            <a:r>
              <a:rPr lang="ru-RU" dirty="0"/>
              <a:t>Деревянные предметы</a:t>
            </a:r>
          </a:p>
        </p:txBody>
      </p:sp>
      <p:pic>
        <p:nvPicPr>
          <p:cNvPr id="8194" name="Picture 2" descr="C:\Users\Alex\Desktop\Катя дет.сад+аппо\рис.дерева и металла\Pastaisits-ierocis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671515"/>
            <a:ext cx="1986280" cy="154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lex\Desktop\Катя дет.сад+аппо\рис.дерева и металла\image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64704"/>
            <a:ext cx="2316402" cy="308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lex\Desktop\Катя дет.сад+аппо\рис.дерева и металла\onzjeds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lex\Desktop\Катя дет.сад+аппо\рис.дерева и металла\derevo_1_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476" y="4498622"/>
            <a:ext cx="2453368" cy="17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786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80926"/>
          </a:xfrm>
        </p:spPr>
        <p:txBody>
          <a:bodyPr>
            <a:normAutofit/>
          </a:bodyPr>
          <a:lstStyle/>
          <a:p>
            <a:r>
              <a:rPr lang="ru-RU" dirty="0"/>
              <a:t>Деревянные предметы</a:t>
            </a:r>
          </a:p>
        </p:txBody>
      </p:sp>
      <p:pic>
        <p:nvPicPr>
          <p:cNvPr id="9220" name="Picture 4" descr="C:\Users\Alex\Desktop\Катя дет.сад+аппо\рис.дерева и металла\121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799" y="2852936"/>
            <a:ext cx="2177224" cy="145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Alex\Desktop\Катя дет.сад+аппо\рис.дерева и металла\99014_html_m5bc926a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47672"/>
            <a:ext cx="1992426" cy="146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Alex\Desktop\Катя дет.сад+аппо\рис.дерева и металла\a7ab85e774cc23681d11f57a0677d7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920" y="4428822"/>
            <a:ext cx="2537038" cy="168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Alex\Desktop\Катя дет.сад+аппо\рис.дерева и металла\219_842200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73294"/>
            <a:ext cx="2952328" cy="112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C:\Users\Alex\Desktop\Катя дет.сад+аппо\рис.дерева и металла\782646_s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2223895" cy="207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949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</TotalTime>
  <Words>34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Предметы из металла и дерева и их свойства</vt:lpstr>
      <vt:lpstr>Металлические предметы</vt:lpstr>
      <vt:lpstr>Металлические предметы</vt:lpstr>
      <vt:lpstr>Металлические предметы</vt:lpstr>
      <vt:lpstr>Металлические предметы</vt:lpstr>
      <vt:lpstr>Деревянные предметы</vt:lpstr>
      <vt:lpstr>Деревянные предметы</vt:lpstr>
      <vt:lpstr>Деревянные предметы</vt:lpstr>
      <vt:lpstr>Деревянные предметы</vt:lpstr>
      <vt:lpstr>Что изображено на картинке?</vt:lpstr>
      <vt:lpstr>Свойства металла и дерева</vt:lpstr>
      <vt:lpstr>Найди лишнее</vt:lpstr>
      <vt:lpstr>Найди лишнее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металла и дерева</dc:title>
  <dc:creator>Alex</dc:creator>
  <cp:lastModifiedBy>admin1</cp:lastModifiedBy>
  <cp:revision>29</cp:revision>
  <dcterms:created xsi:type="dcterms:W3CDTF">2016-01-24T08:18:30Z</dcterms:created>
  <dcterms:modified xsi:type="dcterms:W3CDTF">2019-12-14T00:45:17Z</dcterms:modified>
</cp:coreProperties>
</file>