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44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017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7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10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3797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473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819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10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86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56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864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971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669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11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1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59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90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019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43E46CE-7860-4755-B835-74916F0FD2E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B9EC11A-E59C-4E28-A4A4-9FEED3A2E1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02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712" y="851022"/>
            <a:ext cx="3896457" cy="51952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3611" y="851022"/>
            <a:ext cx="3787377" cy="504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37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81" y="489256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1941" y="1976352"/>
            <a:ext cx="3505885" cy="46745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0084" y="489256"/>
            <a:ext cx="3966887" cy="528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95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511" y="144115"/>
            <a:ext cx="3063456" cy="54461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70" y="960315"/>
            <a:ext cx="3159736" cy="5617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2197" y="618517"/>
            <a:ext cx="3396029" cy="603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684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215" y="365125"/>
            <a:ext cx="6371492" cy="6371492"/>
          </a:xfrm>
        </p:spPr>
      </p:pic>
    </p:spTree>
    <p:extLst>
      <p:ext uri="{BB962C8B-B14F-4D97-AF65-F5344CB8AC3E}">
        <p14:creationId xmlns:p14="http://schemas.microsoft.com/office/powerpoint/2010/main" val="236017293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13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мвидео</dc:creator>
  <cp:lastModifiedBy>мвидео</cp:lastModifiedBy>
  <cp:revision>2</cp:revision>
  <dcterms:created xsi:type="dcterms:W3CDTF">2019-12-14T17:17:38Z</dcterms:created>
  <dcterms:modified xsi:type="dcterms:W3CDTF">2019-12-14T17:31:15Z</dcterms:modified>
</cp:coreProperties>
</file>