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0803CF-8F7C-473A-B5EC-F2B82AE12E5C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6D9810-30BF-409F-B43C-97B0BAF364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198" y="0"/>
            <a:ext cx="7704667" cy="56896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03829" y="0"/>
            <a:ext cx="5413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Былинный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герой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3489" y="2519501"/>
            <a:ext cx="890711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                 Илья</a:t>
            </a:r>
          </a:p>
          <a:p>
            <a:pPr algn="ctr"/>
            <a:r>
              <a:rPr lang="ru-RU" sz="10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Муромец</a:t>
            </a:r>
            <a:endParaRPr lang="ru-RU" sz="10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976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144" y="0"/>
            <a:ext cx="8946896" cy="483616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895" y="1076960"/>
            <a:ext cx="9935105" cy="578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4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130626"/>
            <a:ext cx="10018713" cy="986971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Как Илья Муромец богатырём стал 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1110" y="1146629"/>
            <a:ext cx="3261861" cy="500742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городе Чернигове жил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Ильюшенька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33 года сидел он на печи, без ног он был. Приходят калики перехожие. Дал он им водицы попить так они его и исцелили. Встал Илья Муромец и стал он богатырём русским.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971" y="370113"/>
            <a:ext cx="8306026" cy="648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3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168" y="221343"/>
            <a:ext cx="10018713" cy="809171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75000"/>
                  </a:schemeClr>
                </a:solidFill>
              </a:rPr>
              <a:t>Илья Муромец и 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Соловей-разбойник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0229" y="1074057"/>
            <a:ext cx="3505652" cy="54428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был Илья Муромец. Был он сильным богатырём и дрался с врагами. Главным врагом был Соловей разбойник. Но Илья победил Соловья разбойника и посадили его в темницу Киевскую, а потом убил.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042" y="1074057"/>
            <a:ext cx="4928793" cy="584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707689" cy="1108363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75000"/>
                  </a:schemeClr>
                </a:solidFill>
              </a:rPr>
              <a:t>Илья избавляет Царьград от Идолища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685800"/>
            <a:ext cx="3586453" cy="61721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Илья избавил Царьград от Идолища. На Царьград напало идолища, но пришёл Илья в одежде калика схватил нож и покончил с идолищем, который хотел захватить Царьград.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63" y="2999448"/>
            <a:ext cx="7121235" cy="48322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761" y="884690"/>
            <a:ext cx="5727867" cy="482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76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708" y="1382486"/>
            <a:ext cx="9989127" cy="53222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453" y="0"/>
            <a:ext cx="10018713" cy="576943"/>
          </a:xfr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800" dirty="0">
                <a:solidFill>
                  <a:schemeClr val="accent5">
                    <a:lumMod val="75000"/>
                  </a:schemeClr>
                </a:solidFill>
              </a:rPr>
              <a:t>Три поездки Ильи Муромца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9452" y="576943"/>
            <a:ext cx="10018713" cy="1367972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Илья Муромец нашёл камень, на камне было написано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(вперёд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пойдешь убитым будешь, направо пойдёшь женатым будешь, налево пойдёшь богатым будешь)</a:t>
            </a:r>
          </a:p>
        </p:txBody>
      </p:sp>
    </p:spTree>
    <p:extLst>
      <p:ext uri="{BB962C8B-B14F-4D97-AF65-F5344CB8AC3E}">
        <p14:creationId xmlns:p14="http://schemas.microsoft.com/office/powerpoint/2010/main" val="221709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402" y="0"/>
            <a:ext cx="10018713" cy="1039091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Характер Ильи Муромца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9419" y="1039090"/>
            <a:ext cx="4114800" cy="53409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черты характера Ильи Муромца, это храбрость, смекалка, бесстрашие, любовь к своему народу и ненависть к врагам своей родины. Илья Муромец, это богатырь, подвиги которого, восхищают и воспеваются людьми.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236" y="1672935"/>
            <a:ext cx="5826676" cy="407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5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170</TotalTime>
  <Words>197</Words>
  <Application>Microsoft Office PowerPoint</Application>
  <PresentationFormat>Произвольный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Как Илья Муромец богатырём стал </vt:lpstr>
      <vt:lpstr>Илья Муромец и Соловей-разбойник</vt:lpstr>
      <vt:lpstr>Илья избавляет Царьград от Идолища</vt:lpstr>
      <vt:lpstr>Три поездки Ильи Муромца</vt:lpstr>
      <vt:lpstr>Характер Ильи Муромца</vt:lpstr>
    </vt:vector>
  </TitlesOfParts>
  <Company>Image&amp;Matros ®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Image&amp;Matros ®</dc:creator>
  <cp:lastModifiedBy>Саша</cp:lastModifiedBy>
  <cp:revision>17</cp:revision>
  <dcterms:created xsi:type="dcterms:W3CDTF">2016-11-08T17:21:39Z</dcterms:created>
  <dcterms:modified xsi:type="dcterms:W3CDTF">2019-12-14T16:57:07Z</dcterms:modified>
</cp:coreProperties>
</file>