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4" r:id="rId4"/>
    <p:sldId id="265" r:id="rId5"/>
    <p:sldId id="266" r:id="rId6"/>
    <p:sldId id="268" r:id="rId7"/>
    <p:sldId id="25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D85D"/>
    <a:srgbClr val="FFFF99"/>
    <a:srgbClr val="FFD13F"/>
    <a:srgbClr val="EE0000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8" d="100"/>
          <a:sy n="48" d="100"/>
        </p:scale>
        <p:origin x="-1794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amyat-naroda.ru/heroes/memorial-chelovek_plen300737250/?backurl=%2Fheroes%2F%3Flast_name%3D%D0%9C%D0%BE%D0%BB%D0%BE%D0%B4%D1%87%D0%B8%D0%BD%D0%B8%D0%BD%20%20%26first_name%3D%D0%A2%D0%B8%D1%85%D0%BE%D0%BD%20%26middle_name%3D%D0%A1%D0%B5%D1%80%D0%B3%D0%B5%D0%B5%D0%B2%D0%B8%D1%87%26date_birth%3D1915%26adv_search%3Dy%26group%3Dall%26types%3Dpamyat_commander%3Anagrady_nagrad_doc%3Anagrady_uchet_kartoteka%3Anagrady_ubilein_kartoteka%3Apotery_doneseniya_o_poteryah%3Apotery_gospitali%3Apotery_utochenie_poter%3Apotery_spiski_zahoroneniy%3Apotery_voennoplen%3Apotery_iskluchenie_iz_spiskov%3Apotery_kartoteki%3Apotery_vpp%26page%3D1" TargetMode="External"/><Relationship Id="rId2" Type="http://schemas.openxmlformats.org/officeDocument/2006/relationships/hyperlink" Target="https://pamyat-naroda.ru/heroes/memorial-chelovek_dopolnitelnoe_donesenie69261379/?backurl=%2Fheroes%2F%3Flast_name%3D%D0%9C%D0%BE%D0%BB%D0%BE%D0%B4%D1%87%D0%B8%D0%BD%D0%B8%D0%BD%20%20%26first_name%3D%D0%A2%D0%B8%D1%85%D0%BE%D0%BD%20%26middle_name%3D%D0%A1%D0%B5%D1%80%D0%B3%D0%B5%D0%B5%D0%B2%D0%B8%D1%87%26date_birth%3D1915%26adv_search%3Dy%26group%3Dall%26types%3Dpamyat_commander%3Anagrady_nagrad_doc%3Anagrady_uchet_kartoteka%3Anagrady_ubilein_kartoteka%3Apotery_doneseniya_o_poteryah%3Apotery_gospitali%3Apotery_utochenie_poter%3Apotery_spiski_zahoroneniy%3Apotery_voennoplen%3Apotery_iskluchenie_iz_spiskov%3Apotery_kartoteki%3Apotery_vpp%26page%3D1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3071810"/>
            <a:ext cx="3925638" cy="207170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ru-RU" sz="4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1"/>
            <a:ext cx="8784976" cy="170080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b="1" dirty="0" smtClean="0">
                <a:ln w="11430"/>
                <a:solidFill>
                  <a:srgbClr val="FFD85D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1430"/>
                <a:solidFill>
                  <a:srgbClr val="FFD85D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75-летию Великой Победы посвящается</a:t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700" b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857364"/>
            <a:ext cx="87868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FFCC"/>
                </a:solidFill>
              </a:rPr>
              <a:t>«Пропал без вести»</a:t>
            </a:r>
            <a:endParaRPr lang="ru-RU" sz="4800" b="1" dirty="0" smtClean="0">
              <a:solidFill>
                <a:srgbClr val="FFFFCC"/>
              </a:solidFill>
            </a:endParaRPr>
          </a:p>
        </p:txBody>
      </p:sp>
      <p:pic>
        <p:nvPicPr>
          <p:cNvPr id="6" name="Picture 1" descr="C:\Users\user\Desktop\картинки\8d4de9213c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067592"/>
            <a:ext cx="3357586" cy="19160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C000"/>
                </a:solidFill>
              </a:rPr>
              <a:t>Молодчинин</a:t>
            </a:r>
            <a:r>
              <a:rPr lang="ru-RU" b="1" dirty="0" smtClean="0">
                <a:solidFill>
                  <a:srgbClr val="FFC000"/>
                </a:solidFill>
              </a:rPr>
              <a:t> Тихон Сергеевич 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FFFFCC"/>
                </a:solidFill>
              </a:rPr>
              <a:t>Р</a:t>
            </a:r>
            <a:r>
              <a:rPr lang="ru-RU" dirty="0" smtClean="0">
                <a:solidFill>
                  <a:srgbClr val="FFFFCC"/>
                </a:solidFill>
              </a:rPr>
              <a:t>одился 7 мая </a:t>
            </a:r>
            <a:r>
              <a:rPr lang="ru-RU" dirty="0" smtClean="0">
                <a:solidFill>
                  <a:srgbClr val="FFFFCC"/>
                </a:solidFill>
              </a:rPr>
              <a:t>1915 </a:t>
            </a:r>
            <a:r>
              <a:rPr lang="ru-RU" dirty="0" smtClean="0">
                <a:solidFill>
                  <a:srgbClr val="FFFFCC"/>
                </a:solidFill>
              </a:rPr>
              <a:t>года.</a:t>
            </a:r>
          </a:p>
          <a:p>
            <a:r>
              <a:rPr lang="ru-RU" dirty="0" smtClean="0">
                <a:solidFill>
                  <a:srgbClr val="FFFFCC"/>
                </a:solidFill>
              </a:rPr>
              <a:t> </a:t>
            </a:r>
            <a:r>
              <a:rPr lang="ru-RU" dirty="0" smtClean="0">
                <a:solidFill>
                  <a:srgbClr val="FFFFCC"/>
                </a:solidFill>
              </a:rPr>
              <a:t>До войны работал механизатором в колхозе «12 лет Октября». Принимал участие в финской войне в 1940 году. Призван на фронт в первые дни войны. Домой жене прислал только одно письмо, в котором сообщил, что едут на фронт. Воевал в 233 сапёрном батальоне 452 отдельной зенитной артиллерийской дивизии. </a:t>
            </a:r>
            <a:endParaRPr lang="ru-RU" dirty="0" smtClean="0">
              <a:solidFill>
                <a:srgbClr val="FFFFCC"/>
              </a:solidFill>
            </a:endParaRPr>
          </a:p>
          <a:p>
            <a:r>
              <a:rPr lang="ru-RU" dirty="0" smtClean="0">
                <a:solidFill>
                  <a:srgbClr val="FFFFCC"/>
                </a:solidFill>
              </a:rPr>
              <a:t>Пропал </a:t>
            </a:r>
            <a:r>
              <a:rPr lang="ru-RU" dirty="0" smtClean="0">
                <a:solidFill>
                  <a:srgbClr val="FFFFCC"/>
                </a:solidFill>
              </a:rPr>
              <a:t>без вести в августе 1941 года даже не узнав, что в июле у него родилась вторая дочь Валентина.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7" name="Picture 2" descr="C:\Users\user\Desktop\logo-big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5720" y="2143116"/>
            <a:ext cx="4387134" cy="1314207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428604"/>
            <a:ext cx="4400552" cy="5697559"/>
          </a:xfrm>
        </p:spPr>
        <p:txBody>
          <a:bodyPr>
            <a:normAutofit fontScale="25000" lnSpcReduction="20000"/>
          </a:bodyPr>
          <a:lstStyle/>
          <a:p>
            <a:r>
              <a:rPr lang="ru-RU" sz="6400" dirty="0" smtClean="0">
                <a:solidFill>
                  <a:srgbClr val="FFFFCC"/>
                </a:solidFill>
              </a:rPr>
              <a:t>Сайт «Мемориал» </a:t>
            </a:r>
          </a:p>
          <a:p>
            <a:r>
              <a:rPr lang="ru-RU" sz="6400" b="1" dirty="0" smtClean="0">
                <a:solidFill>
                  <a:srgbClr val="FFFFCC"/>
                </a:solidFill>
              </a:rPr>
              <a:t>Информация о военнопленном</a:t>
            </a:r>
            <a:endParaRPr lang="ru-RU" sz="6400" dirty="0" smtClean="0">
              <a:solidFill>
                <a:srgbClr val="FFFFCC"/>
              </a:solidFill>
            </a:endParaRPr>
          </a:p>
          <a:p>
            <a:r>
              <a:rPr lang="ru-RU" sz="6400" b="1" dirty="0" smtClean="0">
                <a:solidFill>
                  <a:srgbClr val="FFFFCC"/>
                </a:solidFill>
              </a:rPr>
              <a:t>ID</a:t>
            </a:r>
            <a:r>
              <a:rPr lang="ru-RU" sz="6400" dirty="0" smtClean="0">
                <a:solidFill>
                  <a:srgbClr val="FFFFCC"/>
                </a:solidFill>
              </a:rPr>
              <a:t> 300737250</a:t>
            </a:r>
          </a:p>
          <a:p>
            <a:r>
              <a:rPr lang="ru-RU" sz="6400" b="1" dirty="0" smtClean="0">
                <a:solidFill>
                  <a:srgbClr val="FFFFCC"/>
                </a:solidFill>
              </a:rPr>
              <a:t>Фамилия</a:t>
            </a:r>
            <a:r>
              <a:rPr lang="ru-RU" sz="6400" dirty="0" smtClean="0">
                <a:solidFill>
                  <a:srgbClr val="FFFFCC"/>
                </a:solidFill>
              </a:rPr>
              <a:t> </a:t>
            </a:r>
            <a:r>
              <a:rPr lang="ru-RU" sz="6400" dirty="0" err="1" smtClean="0">
                <a:solidFill>
                  <a:srgbClr val="FFFFCC"/>
                </a:solidFill>
              </a:rPr>
              <a:t>Молодчинин</a:t>
            </a:r>
            <a:endParaRPr lang="ru-RU" sz="6400" dirty="0" smtClean="0">
              <a:solidFill>
                <a:srgbClr val="FFFFCC"/>
              </a:solidFill>
            </a:endParaRPr>
          </a:p>
          <a:p>
            <a:r>
              <a:rPr lang="ru-RU" sz="6400" b="1" dirty="0" smtClean="0">
                <a:solidFill>
                  <a:srgbClr val="FFFFCC"/>
                </a:solidFill>
              </a:rPr>
              <a:t>Имя</a:t>
            </a:r>
            <a:r>
              <a:rPr lang="ru-RU" sz="6400" dirty="0" smtClean="0">
                <a:solidFill>
                  <a:srgbClr val="FFFFCC"/>
                </a:solidFill>
              </a:rPr>
              <a:t> Тихон</a:t>
            </a:r>
          </a:p>
          <a:p>
            <a:r>
              <a:rPr lang="ru-RU" sz="6400" b="1" dirty="0" smtClean="0">
                <a:solidFill>
                  <a:srgbClr val="FFFFCC"/>
                </a:solidFill>
              </a:rPr>
              <a:t>Отчество</a:t>
            </a:r>
            <a:r>
              <a:rPr lang="ru-RU" sz="6400" dirty="0" smtClean="0">
                <a:solidFill>
                  <a:srgbClr val="FFFFCC"/>
                </a:solidFill>
              </a:rPr>
              <a:t> Сергеевич</a:t>
            </a:r>
          </a:p>
          <a:p>
            <a:r>
              <a:rPr lang="ru-RU" sz="6400" b="1" dirty="0" smtClean="0">
                <a:solidFill>
                  <a:srgbClr val="FFFFCC"/>
                </a:solidFill>
              </a:rPr>
              <a:t>Дата рождения/Возраст</a:t>
            </a:r>
            <a:r>
              <a:rPr lang="ru-RU" sz="6400" dirty="0" smtClean="0">
                <a:solidFill>
                  <a:srgbClr val="FFFFCC"/>
                </a:solidFill>
              </a:rPr>
              <a:t> 07.05.1915</a:t>
            </a:r>
          </a:p>
          <a:p>
            <a:r>
              <a:rPr lang="ru-RU" sz="6400" b="1" dirty="0" smtClean="0">
                <a:solidFill>
                  <a:srgbClr val="FFFFCC"/>
                </a:solidFill>
              </a:rPr>
              <a:t>Дата пленения</a:t>
            </a:r>
            <a:r>
              <a:rPr lang="ru-RU" sz="6400" dirty="0" smtClean="0">
                <a:solidFill>
                  <a:srgbClr val="FFFFCC"/>
                </a:solidFill>
              </a:rPr>
              <a:t> </a:t>
            </a:r>
            <a:r>
              <a:rPr lang="ru-RU" sz="6400" dirty="0" smtClean="0">
                <a:solidFill>
                  <a:srgbClr val="FFFFCC"/>
                </a:solidFill>
              </a:rPr>
              <a:t>17.09.1941</a:t>
            </a:r>
          </a:p>
          <a:p>
            <a:endParaRPr lang="ru-RU" sz="4500" dirty="0" smtClean="0">
              <a:solidFill>
                <a:srgbClr val="FFFFCC"/>
              </a:solidFill>
            </a:endParaRPr>
          </a:p>
          <a:p>
            <a:endParaRPr lang="ru-RU" sz="4500" dirty="0" smtClean="0">
              <a:solidFill>
                <a:srgbClr val="FFFFCC"/>
              </a:solidFill>
            </a:endParaRPr>
          </a:p>
          <a:p>
            <a:endParaRPr lang="ru-RU" sz="4500" dirty="0" smtClean="0">
              <a:solidFill>
                <a:srgbClr val="FFFFCC"/>
              </a:solidFill>
            </a:endParaRPr>
          </a:p>
          <a:p>
            <a:endParaRPr lang="ru-RU" sz="4500" dirty="0" smtClean="0">
              <a:solidFill>
                <a:srgbClr val="FFFFCC"/>
              </a:solidFill>
            </a:endParaRPr>
          </a:p>
          <a:p>
            <a:endParaRPr lang="ru-RU" sz="6400" b="1" dirty="0" smtClean="0">
              <a:solidFill>
                <a:srgbClr val="FFFFCC"/>
              </a:solidFill>
            </a:endParaRPr>
          </a:p>
          <a:p>
            <a:r>
              <a:rPr lang="ru-RU" sz="6400" b="1" dirty="0" smtClean="0">
                <a:solidFill>
                  <a:srgbClr val="FFFFCC"/>
                </a:solidFill>
              </a:rPr>
              <a:t>Место </a:t>
            </a:r>
            <a:r>
              <a:rPr lang="ru-RU" sz="6400" b="1" dirty="0" smtClean="0">
                <a:solidFill>
                  <a:srgbClr val="FFFFCC"/>
                </a:solidFill>
              </a:rPr>
              <a:t>пленения</a:t>
            </a:r>
            <a:r>
              <a:rPr lang="ru-RU" sz="6400" dirty="0" smtClean="0">
                <a:solidFill>
                  <a:srgbClr val="FFFFCC"/>
                </a:solidFill>
              </a:rPr>
              <a:t> Городец</a:t>
            </a:r>
          </a:p>
          <a:p>
            <a:r>
              <a:rPr lang="ru-RU" sz="6400" b="1" dirty="0" smtClean="0">
                <a:solidFill>
                  <a:srgbClr val="FFFFCC"/>
                </a:solidFill>
              </a:rPr>
              <a:t>Лагерь</a:t>
            </a:r>
            <a:r>
              <a:rPr lang="ru-RU" sz="6400" dirty="0" smtClean="0">
                <a:solidFill>
                  <a:srgbClr val="FFFFCC"/>
                </a:solidFill>
              </a:rPr>
              <a:t> </a:t>
            </a:r>
            <a:r>
              <a:rPr lang="ru-RU" sz="6400" dirty="0" err="1" smtClean="0">
                <a:solidFill>
                  <a:srgbClr val="FFFFCC"/>
                </a:solidFill>
              </a:rPr>
              <a:t>шталаг</a:t>
            </a:r>
            <a:r>
              <a:rPr lang="ru-RU" sz="6400" dirty="0" smtClean="0">
                <a:solidFill>
                  <a:srgbClr val="FFFFCC"/>
                </a:solidFill>
              </a:rPr>
              <a:t> 324</a:t>
            </a:r>
          </a:p>
          <a:p>
            <a:r>
              <a:rPr lang="ru-RU" sz="6400" b="1" dirty="0" smtClean="0">
                <a:solidFill>
                  <a:srgbClr val="FFFFCC"/>
                </a:solidFill>
              </a:rPr>
              <a:t>Лагерный номер</a:t>
            </a:r>
            <a:r>
              <a:rPr lang="ru-RU" sz="6400" dirty="0" smtClean="0">
                <a:solidFill>
                  <a:srgbClr val="FFFFCC"/>
                </a:solidFill>
              </a:rPr>
              <a:t> 14020</a:t>
            </a:r>
          </a:p>
          <a:p>
            <a:r>
              <a:rPr lang="ru-RU" sz="6400" b="1" dirty="0" smtClean="0">
                <a:solidFill>
                  <a:srgbClr val="FFFFCC"/>
                </a:solidFill>
              </a:rPr>
              <a:t>Судьба</a:t>
            </a:r>
            <a:r>
              <a:rPr lang="ru-RU" sz="6400" dirty="0" smtClean="0">
                <a:solidFill>
                  <a:srgbClr val="FFFFCC"/>
                </a:solidFill>
              </a:rPr>
              <a:t> Погиб в плену</a:t>
            </a:r>
          </a:p>
          <a:p>
            <a:r>
              <a:rPr lang="ru-RU" sz="6400" b="1" dirty="0" smtClean="0">
                <a:solidFill>
                  <a:srgbClr val="FFFFCC"/>
                </a:solidFill>
              </a:rPr>
              <a:t>Воинское звание</a:t>
            </a:r>
            <a:r>
              <a:rPr lang="ru-RU" sz="6400" dirty="0" smtClean="0">
                <a:solidFill>
                  <a:srgbClr val="FFFFCC"/>
                </a:solidFill>
              </a:rPr>
              <a:t> </a:t>
            </a:r>
            <a:r>
              <a:rPr lang="ru-RU" sz="6400" dirty="0" smtClean="0">
                <a:solidFill>
                  <a:srgbClr val="FFFFCC"/>
                </a:solidFill>
              </a:rPr>
              <a:t>красноармеец/</a:t>
            </a:r>
            <a:r>
              <a:rPr lang="ru-RU" sz="6400" dirty="0" err="1" smtClean="0">
                <a:solidFill>
                  <a:srgbClr val="FFFFCC"/>
                </a:solidFill>
              </a:rPr>
              <a:t>|</a:t>
            </a:r>
            <a:r>
              <a:rPr lang="ru-RU" sz="6400" dirty="0" err="1" smtClean="0">
                <a:solidFill>
                  <a:srgbClr val="FFFFCC"/>
                </a:solidFill>
              </a:rPr>
              <a:t>рядовой</a:t>
            </a:r>
            <a:endParaRPr lang="ru-RU" sz="6400" dirty="0" smtClean="0">
              <a:solidFill>
                <a:srgbClr val="FFFFCC"/>
              </a:solidFill>
            </a:endParaRPr>
          </a:p>
          <a:p>
            <a:r>
              <a:rPr lang="ru-RU" sz="6400" b="1" dirty="0" smtClean="0">
                <a:solidFill>
                  <a:srgbClr val="FFFFCC"/>
                </a:solidFill>
              </a:rPr>
              <a:t>Дата смерти</a:t>
            </a:r>
            <a:r>
              <a:rPr lang="ru-RU" sz="6400" dirty="0" smtClean="0">
                <a:solidFill>
                  <a:srgbClr val="FFFFCC"/>
                </a:solidFill>
              </a:rPr>
              <a:t> 31.05.1942</a:t>
            </a:r>
          </a:p>
          <a:p>
            <a:r>
              <a:rPr lang="ru-RU" sz="6400" b="1" dirty="0" smtClean="0">
                <a:solidFill>
                  <a:srgbClr val="FFFFCC"/>
                </a:solidFill>
              </a:rPr>
              <a:t>Первичное место захоронения</a:t>
            </a:r>
            <a:r>
              <a:rPr lang="ru-RU" sz="6400" dirty="0" smtClean="0">
                <a:solidFill>
                  <a:srgbClr val="FFFFCC"/>
                </a:solidFill>
              </a:rPr>
              <a:t> Остров </a:t>
            </a:r>
            <a:r>
              <a:rPr lang="ru-RU" sz="6400" dirty="0" err="1" smtClean="0">
                <a:solidFill>
                  <a:srgbClr val="FFFFCC"/>
                </a:solidFill>
              </a:rPr>
              <a:t>Мазовецка</a:t>
            </a:r>
            <a:endParaRPr lang="ru-RU" sz="6400" dirty="0" smtClean="0">
              <a:solidFill>
                <a:srgbClr val="FFFFCC"/>
              </a:solidFill>
            </a:endParaRPr>
          </a:p>
          <a:p>
            <a:r>
              <a:rPr lang="ru-RU" sz="6400" b="1" dirty="0" smtClean="0">
                <a:solidFill>
                  <a:srgbClr val="FFFFCC"/>
                </a:solidFill>
              </a:rPr>
              <a:t>Название источника донесения</a:t>
            </a:r>
            <a:r>
              <a:rPr lang="ru-RU" sz="6400" dirty="0" smtClean="0">
                <a:solidFill>
                  <a:srgbClr val="FFFFCC"/>
                </a:solidFill>
              </a:rPr>
              <a:t> ЦАМО</a:t>
            </a:r>
          </a:p>
          <a:p>
            <a:r>
              <a:rPr lang="ru-RU" sz="6400" b="1" dirty="0" smtClean="0">
                <a:solidFill>
                  <a:srgbClr val="FFFFCC"/>
                </a:solidFill>
              </a:rPr>
              <a:t>Номер фонда источника информации</a:t>
            </a:r>
            <a:r>
              <a:rPr lang="ru-RU" sz="6400" dirty="0" smtClean="0">
                <a:solidFill>
                  <a:srgbClr val="FFFFCC"/>
                </a:solidFill>
              </a:rPr>
              <a:t> 58</a:t>
            </a:r>
          </a:p>
          <a:p>
            <a:r>
              <a:rPr lang="ru-RU" sz="6400" b="1" dirty="0" smtClean="0">
                <a:solidFill>
                  <a:srgbClr val="FFFFCC"/>
                </a:solidFill>
              </a:rPr>
              <a:t>Номер описи источника информации</a:t>
            </a:r>
            <a:r>
              <a:rPr lang="ru-RU" sz="6400" dirty="0" smtClean="0">
                <a:solidFill>
                  <a:srgbClr val="FFFFCC"/>
                </a:solidFill>
              </a:rPr>
              <a:t> 977521</a:t>
            </a:r>
          </a:p>
          <a:p>
            <a:r>
              <a:rPr lang="ru-RU" sz="6400" b="1" dirty="0" smtClean="0">
                <a:solidFill>
                  <a:srgbClr val="FFFFCC"/>
                </a:solidFill>
              </a:rPr>
              <a:t>Номер дела источника информации</a:t>
            </a:r>
            <a:r>
              <a:rPr lang="ru-RU" sz="6400" dirty="0" smtClean="0">
                <a:solidFill>
                  <a:srgbClr val="FFFFCC"/>
                </a:solidFill>
              </a:rPr>
              <a:t> 1788</a:t>
            </a:r>
          </a:p>
          <a:p>
            <a:endParaRPr lang="ru-RU" dirty="0"/>
          </a:p>
        </p:txBody>
      </p:sp>
      <p:pic>
        <p:nvPicPr>
          <p:cNvPr id="1026" name="Picture 2" descr="C:\Users\user\Desktop\К конференции\Молодчинин Т.С лаг. кар\1 Служба в армии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8476" y="1285875"/>
            <a:ext cx="337139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Военные фото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2050" name="Picture 2" descr="C:\Users\user\Desktop\К конференции\Молодчинин Т.С лаг. кар\2. На финской войне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4056" y="1600201"/>
            <a:ext cx="2697867" cy="3400436"/>
          </a:xfrm>
          <a:prstGeom prst="rect">
            <a:avLst/>
          </a:prstGeom>
          <a:noFill/>
        </p:spPr>
      </p:pic>
      <p:pic>
        <p:nvPicPr>
          <p:cNvPr id="2051" name="Picture 3" descr="C:\Users\user\Desktop\К конференции\Молодчинин Т.С лаг. кар\3. фото с друзьями (справа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Документы из интернета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3074" name="Picture 2" descr="C:\Users\user\Desktop\К конференции\Молодчинин Т.С лаг. кар\5. анкета на розыск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00200"/>
            <a:ext cx="3580708" cy="5286440"/>
          </a:xfrm>
          <a:prstGeom prst="rect">
            <a:avLst/>
          </a:prstGeom>
          <a:noFill/>
        </p:spPr>
      </p:pic>
      <p:pic>
        <p:nvPicPr>
          <p:cNvPr id="3075" name="Picture 3" descr="C:\Users\user\Desktop\К конференции\Молодчинин Т.С лаг. кар\6. лагерная карт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14551" y="1600200"/>
            <a:ext cx="3779787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Сайт «Память народа»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ru-RU" b="1" u="sng" dirty="0" err="1" smtClean="0">
                <a:solidFill>
                  <a:schemeClr val="bg1"/>
                </a:solidFill>
                <a:hlinkClick r:id="rId2"/>
              </a:rPr>
              <a:t>Молодчинин</a:t>
            </a:r>
            <a:r>
              <a:rPr lang="ru-RU" b="1" u="sng" dirty="0" smtClean="0">
                <a:solidFill>
                  <a:schemeClr val="bg1"/>
                </a:solidFill>
                <a:hlinkClick r:id="rId2"/>
              </a:rPr>
              <a:t> Тихон Сергеевич</a:t>
            </a:r>
            <a:endParaRPr lang="ru-RU" dirty="0" smtClean="0">
              <a:solidFill>
                <a:schemeClr val="bg1"/>
              </a:solidFill>
            </a:endParaRP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Рядовой __.__.1915 Саратовская обл., </a:t>
            </a:r>
            <a:r>
              <a:rPr lang="ru-RU" dirty="0" err="1" smtClean="0">
                <a:solidFill>
                  <a:schemeClr val="bg1"/>
                </a:solidFill>
              </a:rPr>
              <a:t>Аркадакский</a:t>
            </a:r>
            <a:r>
              <a:rPr lang="ru-RU" dirty="0" smtClean="0">
                <a:solidFill>
                  <a:schemeClr val="bg1"/>
                </a:solidFill>
              </a:rPr>
              <a:t> р-н, Львовский с/</a:t>
            </a:r>
            <a:r>
              <a:rPr lang="ru-RU" dirty="0" err="1" smtClean="0">
                <a:solidFill>
                  <a:schemeClr val="bg1"/>
                </a:solidFill>
              </a:rPr>
              <a:t>с</a:t>
            </a:r>
            <a:r>
              <a:rPr lang="ru-RU" dirty="0" smtClean="0">
                <a:solidFill>
                  <a:schemeClr val="bg1"/>
                </a:solidFill>
              </a:rPr>
              <a:t> , Место службы: 452 </a:t>
            </a:r>
            <a:r>
              <a:rPr lang="ru-RU" dirty="0" err="1" smtClean="0">
                <a:solidFill>
                  <a:schemeClr val="bg1"/>
                </a:solidFill>
              </a:rPr>
              <a:t>озад</a:t>
            </a:r>
            <a:r>
              <a:rPr lang="ru-RU" dirty="0" smtClean="0">
                <a:solidFill>
                  <a:schemeClr val="bg1"/>
                </a:solidFill>
              </a:rPr>
              <a:t>. Донесение о потерях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Пропал без вести __.08.1941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ru-RU" b="1" u="sng" dirty="0" err="1" smtClean="0">
                <a:solidFill>
                  <a:schemeClr val="bg1"/>
                </a:solidFill>
                <a:hlinkClick r:id="rId3"/>
              </a:rPr>
              <a:t>Молодчинин</a:t>
            </a:r>
            <a:r>
              <a:rPr lang="ru-RU" b="1" u="sng" dirty="0" smtClean="0">
                <a:solidFill>
                  <a:schemeClr val="bg1"/>
                </a:solidFill>
                <a:hlinkClick r:id="rId3"/>
              </a:rPr>
              <a:t> Тихон Сергеевич</a:t>
            </a:r>
            <a:endParaRPr lang="ru-RU" dirty="0" smtClean="0">
              <a:solidFill>
                <a:schemeClr val="bg1"/>
              </a:solidFill>
            </a:endParaRPr>
          </a:p>
          <a:p>
            <a:pPr fontAlgn="base"/>
            <a:r>
              <a:rPr lang="ru-RU" dirty="0" err="1" smtClean="0">
                <a:solidFill>
                  <a:schemeClr val="bg1"/>
                </a:solidFill>
              </a:rPr>
              <a:t>Красноармеец|рядовой</a:t>
            </a:r>
            <a:r>
              <a:rPr lang="ru-RU" dirty="0" smtClean="0">
                <a:solidFill>
                  <a:schemeClr val="bg1"/>
                </a:solidFill>
              </a:rPr>
              <a:t> 07.05.1915. Пленение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Лагерь: </a:t>
            </a:r>
            <a:r>
              <a:rPr lang="ru-RU" dirty="0" err="1" smtClean="0">
                <a:solidFill>
                  <a:schemeClr val="bg1"/>
                </a:solidFill>
              </a:rPr>
              <a:t>шталаг</a:t>
            </a:r>
            <a:r>
              <a:rPr lang="ru-RU" dirty="0" smtClean="0">
                <a:solidFill>
                  <a:schemeClr val="bg1"/>
                </a:solidFill>
              </a:rPr>
              <a:t> 324, дата пленения: 17.09.1941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891920" y="1357298"/>
            <a:ext cx="734481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ru-RU" sz="1600" dirty="0" smtClean="0"/>
          </a:p>
          <a:p>
            <a:pPr algn="ctr"/>
            <a:endParaRPr lang="ru-RU" sz="1600" dirty="0" smtClean="0"/>
          </a:p>
        </p:txBody>
      </p:sp>
      <p:pic>
        <p:nvPicPr>
          <p:cNvPr id="2049" name="Picture 1" descr="C:\Users\user\Desktop\картинки\8d4de9213c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4422"/>
            <a:ext cx="8858262" cy="50551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1629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1583</TotalTime>
  <Words>151</Words>
  <Application>Microsoft Office PowerPoint</Application>
  <PresentationFormat>Экран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75-летию Великой Победы посвящается </vt:lpstr>
      <vt:lpstr>Молодчинин Тихон Сергеевич </vt:lpstr>
      <vt:lpstr>     </vt:lpstr>
      <vt:lpstr>Военные фото</vt:lpstr>
      <vt:lpstr>Документы из интернета</vt:lpstr>
      <vt:lpstr>Сайт «Память народа»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Нам дороги эти позабыть нельзя!</dc:title>
  <dc:creator>Ранько Елена</dc:creator>
  <cp:lastModifiedBy>user</cp:lastModifiedBy>
  <cp:revision>253</cp:revision>
  <dcterms:created xsi:type="dcterms:W3CDTF">2015-04-19T15:51:03Z</dcterms:created>
  <dcterms:modified xsi:type="dcterms:W3CDTF">2019-12-14T09:24:31Z</dcterms:modified>
</cp:coreProperties>
</file>