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8" r:id="rId13"/>
    <p:sldId id="269" r:id="rId14"/>
    <p:sldId id="270" r:id="rId15"/>
    <p:sldId id="271" r:id="rId16"/>
    <p:sldId id="272" r:id="rId17"/>
    <p:sldId id="274" r:id="rId18"/>
    <p:sldId id="275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FAF319-52D3-4698-82CF-163ABA51D9AE}" type="datetimeFigureOut">
              <a:rPr lang="ru-RU" smtClean="0"/>
              <a:pPr/>
              <a:t>14.12.2019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367D50-F838-4068-B6CB-93DB603EEF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FAF319-52D3-4698-82CF-163ABA51D9AE}" type="datetimeFigureOut">
              <a:rPr lang="ru-RU" smtClean="0"/>
              <a:pPr/>
              <a:t>14.12.2019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367D50-F838-4068-B6CB-93DB603EEF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FAF319-52D3-4698-82CF-163ABA51D9AE}" type="datetimeFigureOut">
              <a:rPr lang="ru-RU" smtClean="0"/>
              <a:pPr/>
              <a:t>14.12.2019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367D50-F838-4068-B6CB-93DB603EEF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FAF319-52D3-4698-82CF-163ABA51D9AE}" type="datetimeFigureOut">
              <a:rPr lang="ru-RU" smtClean="0"/>
              <a:pPr/>
              <a:t>14.12.2019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367D50-F838-4068-B6CB-93DB603EEF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FAF319-52D3-4698-82CF-163ABA51D9AE}" type="datetimeFigureOut">
              <a:rPr lang="ru-RU" smtClean="0"/>
              <a:pPr/>
              <a:t>14.12.2019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367D50-F838-4068-B6CB-93DB603EEF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FAF319-52D3-4698-82CF-163ABA51D9AE}" type="datetimeFigureOut">
              <a:rPr lang="ru-RU" smtClean="0"/>
              <a:pPr/>
              <a:t>14.12.2019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367D50-F838-4068-B6CB-93DB603EEF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FAF319-52D3-4698-82CF-163ABA51D9AE}" type="datetimeFigureOut">
              <a:rPr lang="ru-RU" smtClean="0"/>
              <a:pPr/>
              <a:t>14.12.2019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367D50-F838-4068-B6CB-93DB603EEF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FAF319-52D3-4698-82CF-163ABA51D9AE}" type="datetimeFigureOut">
              <a:rPr lang="ru-RU" smtClean="0"/>
              <a:pPr/>
              <a:t>14.12.2019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367D50-F838-4068-B6CB-93DB603EEF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FAF319-52D3-4698-82CF-163ABA51D9AE}" type="datetimeFigureOut">
              <a:rPr lang="ru-RU" smtClean="0"/>
              <a:pPr/>
              <a:t>14.12.2019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367D50-F838-4068-B6CB-93DB603EEF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FAF319-52D3-4698-82CF-163ABA51D9AE}" type="datetimeFigureOut">
              <a:rPr lang="ru-RU" smtClean="0"/>
              <a:pPr/>
              <a:t>14.12.2019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367D50-F838-4068-B6CB-93DB603EEF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FAF319-52D3-4698-82CF-163ABA51D9AE}" type="datetimeFigureOut">
              <a:rPr lang="ru-RU" smtClean="0"/>
              <a:pPr/>
              <a:t>14.12.2019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367D50-F838-4068-B6CB-93DB603EEF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FAF319-52D3-4698-82CF-163ABA51D9AE}" type="datetimeFigureOut">
              <a:rPr lang="ru-RU" smtClean="0"/>
              <a:pPr/>
              <a:t>14.12.2019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367D50-F838-4068-B6CB-93DB603EEFA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jpeg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0.jpeg"/><Relationship Id="rId4" Type="http://schemas.openxmlformats.org/officeDocument/2006/relationships/image" Target="../media/image39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4.jpeg"/><Relationship Id="rId4" Type="http://schemas.openxmlformats.org/officeDocument/2006/relationships/image" Target="../media/image43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1643050"/>
            <a:ext cx="7772400" cy="1470025"/>
          </a:xfrm>
        </p:spPr>
        <p:txBody>
          <a:bodyPr>
            <a:no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Всероссийский открытый урок «Основы безопасности жизнедеятельности»</a:t>
            </a:r>
            <a:endParaRPr lang="ru-RU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5" name="Picture 5" descr="D:\Мои документы\Мои рисунки\Урок ОБЖ\stoj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785794"/>
            <a:ext cx="4143404" cy="5643602"/>
          </a:xfrm>
          <a:prstGeom prst="rect">
            <a:avLst/>
          </a:prstGeom>
          <a:noFill/>
        </p:spPr>
      </p:pic>
      <p:pic>
        <p:nvPicPr>
          <p:cNvPr id="10246" name="Picture 6" descr="D:\Мои документы\Мои рисунки\Урок ОБЖ\wpba6eaa4d_05_0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9124" y="785794"/>
            <a:ext cx="4596946" cy="566571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Безопасность на транспорте</a:t>
            </a:r>
            <a:endParaRPr lang="ru-RU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266" name="Picture 2" descr="D:\Мои документы\Мои рисунки\Урок ОБЖ\b_ud_06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57158" y="1285860"/>
            <a:ext cx="3739333" cy="5357850"/>
          </a:xfrm>
          <a:prstGeom prst="rect">
            <a:avLst/>
          </a:prstGeom>
          <a:noFill/>
        </p:spPr>
      </p:pic>
      <p:pic>
        <p:nvPicPr>
          <p:cNvPr id="11267" name="Picture 3" descr="D:\Мои документы\Мои рисунки\Урок ОБЖ\03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455157" y="1285861"/>
            <a:ext cx="3871278" cy="53578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МЧС России 25 лет</a:t>
            </a:r>
            <a:endParaRPr lang="ru-RU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428736"/>
            <a:ext cx="8229600" cy="1757362"/>
          </a:xfrm>
        </p:spPr>
        <p:txBody>
          <a:bodyPr>
            <a:normAutofit/>
          </a:bodyPr>
          <a:lstStyle/>
          <a:p>
            <a:pPr algn="just"/>
            <a:r>
              <a:rPr lang="ru-RU" sz="2000" dirty="0" smtClean="0">
                <a:solidFill>
                  <a:schemeClr val="bg1"/>
                </a:solidFill>
              </a:rPr>
              <a:t>27 декабря 1990 г. – день образования Министерства Российской Федерации по делам гражданской обороны, чрезвычайным ситуациям и ликвидации последствий стихийных бедствий</a:t>
            </a:r>
            <a:endParaRPr lang="ru-RU" sz="2000" dirty="0">
              <a:solidFill>
                <a:schemeClr val="bg1"/>
              </a:solidFill>
            </a:endParaRPr>
          </a:p>
        </p:txBody>
      </p:sp>
      <p:pic>
        <p:nvPicPr>
          <p:cNvPr id="13314" name="Picture 2" descr="D:\Мои документы\Мои рисунки\Урок ОБЖ\2a8c740836a5c077228ff71cad2c65a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000100" y="2500306"/>
            <a:ext cx="2986789" cy="3571900"/>
          </a:xfrm>
          <a:prstGeom prst="rect">
            <a:avLst/>
          </a:prstGeom>
          <a:noFill/>
        </p:spPr>
      </p:pic>
      <p:pic>
        <p:nvPicPr>
          <p:cNvPr id="13315" name="Picture 3" descr="D:\Мои документы\Мои рисунки\Урок ОБЖ\large_9bcf28faa2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715008" y="2500306"/>
            <a:ext cx="2394711" cy="3589275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1142976" y="6143644"/>
            <a:ext cx="28575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Шойгу С.К</a:t>
            </a:r>
            <a:r>
              <a:rPr lang="ru-RU" sz="2000" dirty="0" smtClean="0">
                <a:solidFill>
                  <a:schemeClr val="bg1"/>
                </a:solidFill>
              </a:rPr>
              <a:t>.</a:t>
            </a:r>
            <a:endParaRPr lang="ru-RU" sz="2000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572132" y="6143644"/>
            <a:ext cx="28575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Пучков В.А.</a:t>
            </a:r>
            <a:endParaRPr lang="ru-RU" sz="2000" dirty="0">
              <a:solidFill>
                <a:schemeClr val="bg1"/>
              </a:solidFill>
            </a:endParaRPr>
          </a:p>
        </p:txBody>
      </p:sp>
      <p:pic>
        <p:nvPicPr>
          <p:cNvPr id="13316" name="Picture 4" descr="D:\Мои документы\Мои рисунки\Урок ОБЖ\emblem_142835072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4282" y="142852"/>
            <a:ext cx="1714480" cy="1286520"/>
          </a:xfrm>
          <a:prstGeom prst="rect">
            <a:avLst/>
          </a:prstGeom>
          <a:noFill/>
        </p:spPr>
      </p:pic>
      <p:pic>
        <p:nvPicPr>
          <p:cNvPr id="9" name="Picture 4" descr="D:\Мои документы\Мои рисунки\Урок ОБЖ\emblem_142835072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215206" y="142852"/>
            <a:ext cx="1714480" cy="128652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58204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Предотвращение, спасение, помощь</a:t>
            </a:r>
            <a:endParaRPr lang="ru-RU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338" name="Picture 2" descr="D:\Мои документы\Мои рисунки\Урок ОБЖ\73807_html_3572a57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214678" y="1571612"/>
            <a:ext cx="2647950" cy="2673350"/>
          </a:xfrm>
          <a:prstGeom prst="rect">
            <a:avLst/>
          </a:prstGeom>
          <a:noFill/>
        </p:spPr>
      </p:pic>
      <p:pic>
        <p:nvPicPr>
          <p:cNvPr id="14339" name="Picture 3" descr="D:\Мои документы\Мои рисунки\Урок ОБЖ\kgGOyflWjXtEJRpIqWDxhQ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42910" y="4143380"/>
            <a:ext cx="3488773" cy="2500287"/>
          </a:xfrm>
          <a:prstGeom prst="rect">
            <a:avLst/>
          </a:prstGeom>
          <a:noFill/>
        </p:spPr>
      </p:pic>
      <p:pic>
        <p:nvPicPr>
          <p:cNvPr id="14340" name="Picture 4" descr="D:\Мои документы\Мои рисунки\Урок ОБЖ\information_items_126066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85720" y="1285860"/>
            <a:ext cx="2952770" cy="2214578"/>
          </a:xfrm>
          <a:prstGeom prst="rect">
            <a:avLst/>
          </a:prstGeom>
          <a:noFill/>
        </p:spPr>
      </p:pic>
      <p:pic>
        <p:nvPicPr>
          <p:cNvPr id="14341" name="Picture 5" descr="D:\Мои документы\Мои рисунки\Урок ОБЖ\0000551b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214942" y="4071942"/>
            <a:ext cx="3500462" cy="2625347"/>
          </a:xfrm>
          <a:prstGeom prst="rect">
            <a:avLst/>
          </a:prstGeom>
          <a:noFill/>
        </p:spPr>
      </p:pic>
      <p:pic>
        <p:nvPicPr>
          <p:cNvPr id="14342" name="Picture 6" descr="D:\Мои документы\Мои рисунки\Урок ОБЖ\pozdravlenie-s-dnem-spasatelya-otkritka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6072198" y="991526"/>
            <a:ext cx="2786082" cy="292538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Силы МЧС России</a:t>
            </a:r>
            <a:endParaRPr lang="ru-RU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285860"/>
            <a:ext cx="8001056" cy="4786346"/>
          </a:xfrm>
        </p:spPr>
        <p:txBody>
          <a:bodyPr>
            <a:normAutofit/>
          </a:bodyPr>
          <a:lstStyle/>
          <a:p>
            <a:r>
              <a:rPr lang="ru-RU" sz="3600" dirty="0" smtClean="0">
                <a:solidFill>
                  <a:schemeClr val="bg1"/>
                </a:solidFill>
              </a:rPr>
              <a:t>Войска гражданской обороны</a:t>
            </a:r>
          </a:p>
          <a:p>
            <a:endParaRPr lang="ru-RU" sz="3600" dirty="0">
              <a:solidFill>
                <a:schemeClr val="bg1"/>
              </a:solidFill>
            </a:endParaRPr>
          </a:p>
          <a:p>
            <a:endParaRPr lang="ru-RU" sz="3600" dirty="0" smtClean="0">
              <a:solidFill>
                <a:schemeClr val="bg1"/>
              </a:solidFill>
            </a:endParaRPr>
          </a:p>
          <a:p>
            <a:endParaRPr lang="ru-RU" sz="3600" dirty="0">
              <a:solidFill>
                <a:schemeClr val="bg1"/>
              </a:solidFill>
            </a:endParaRPr>
          </a:p>
          <a:p>
            <a:r>
              <a:rPr lang="ru-RU" sz="3600" dirty="0" err="1" smtClean="0">
                <a:solidFill>
                  <a:schemeClr val="bg1"/>
                </a:solidFill>
              </a:rPr>
              <a:t>Центроспас</a:t>
            </a:r>
            <a:endParaRPr lang="ru-RU" sz="3600" dirty="0">
              <a:solidFill>
                <a:schemeClr val="bg1"/>
              </a:solidFill>
            </a:endParaRPr>
          </a:p>
        </p:txBody>
      </p:sp>
      <p:pic>
        <p:nvPicPr>
          <p:cNvPr id="15364" name="Picture 4" descr="D:\Мои документы\Мои рисунки\Урок ОБЖ\078876_40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411760" y="1916832"/>
            <a:ext cx="3169941" cy="2068108"/>
          </a:xfrm>
          <a:prstGeom prst="rect">
            <a:avLst/>
          </a:prstGeom>
          <a:noFill/>
        </p:spPr>
      </p:pic>
      <p:pic>
        <p:nvPicPr>
          <p:cNvPr id="15365" name="Picture 5" descr="D:\Мои документы\Мои рисунки\Урок ОБЖ\d1857b3316b358f8da06d765d64b327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491880" y="4357694"/>
            <a:ext cx="4098863" cy="250030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285728"/>
            <a:ext cx="8572560" cy="6000792"/>
          </a:xfrm>
        </p:spPr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Спецназ «Лидер»</a:t>
            </a:r>
          </a:p>
          <a:p>
            <a:endParaRPr lang="ru-RU" dirty="0">
              <a:solidFill>
                <a:schemeClr val="bg1"/>
              </a:solidFill>
            </a:endParaRPr>
          </a:p>
          <a:p>
            <a:endParaRPr lang="ru-RU" dirty="0" smtClean="0">
              <a:solidFill>
                <a:schemeClr val="bg1"/>
              </a:solidFill>
            </a:endParaRPr>
          </a:p>
          <a:p>
            <a:pPr>
              <a:buNone/>
            </a:pPr>
            <a:endParaRPr lang="ru-RU" dirty="0" smtClean="0">
              <a:solidFill>
                <a:schemeClr val="bg1"/>
              </a:solidFill>
            </a:endParaRPr>
          </a:p>
          <a:p>
            <a:pPr>
              <a:buNone/>
            </a:pPr>
            <a:endParaRPr lang="ru-RU" dirty="0" smtClean="0">
              <a:solidFill>
                <a:schemeClr val="bg1"/>
              </a:solidFill>
            </a:endParaRPr>
          </a:p>
          <a:p>
            <a:pPr>
              <a:buNone/>
            </a:pPr>
            <a:endParaRPr lang="ru-RU" dirty="0">
              <a:solidFill>
                <a:schemeClr val="bg1"/>
              </a:solidFill>
            </a:endParaRPr>
          </a:p>
          <a:p>
            <a:r>
              <a:rPr lang="ru-RU" dirty="0" smtClean="0">
                <a:solidFill>
                  <a:schemeClr val="bg1"/>
                </a:solidFill>
              </a:rPr>
              <a:t>Поисково-спасательная служба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16386" name="Picture 2" descr="D:\Мои документы\Мои рисунки\Урок ОБЖ\1075906836542196.mini-big-83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555776" y="980728"/>
            <a:ext cx="2967425" cy="2571768"/>
          </a:xfrm>
          <a:prstGeom prst="rect">
            <a:avLst/>
          </a:prstGeom>
          <a:noFill/>
        </p:spPr>
      </p:pic>
      <p:pic>
        <p:nvPicPr>
          <p:cNvPr id="16388" name="Picture 4" descr="D:\Мои документы\Мои рисунки\Урок ОБЖ\ucheniya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051720" y="4365104"/>
            <a:ext cx="3960440" cy="219537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285728"/>
            <a:ext cx="8001056" cy="785818"/>
          </a:xfrm>
        </p:spPr>
        <p:txBody>
          <a:bodyPr>
            <a:normAutofit fontScale="85000" lnSpcReduction="20000"/>
          </a:bodyPr>
          <a:lstStyle/>
          <a:p>
            <a:pPr algn="ctr"/>
            <a:r>
              <a:rPr lang="ru-RU" sz="65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Авиация МЧС России</a:t>
            </a:r>
          </a:p>
          <a:p>
            <a:endParaRPr lang="ru-RU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7410" name="Picture 2" descr="D:\Мои документы\Мои рисунки\Урок ОБЖ\b3dhc2lhLnJ1L2ZpbGVhZG1pbi9maWxlcy9BbGJ1bXMvSXJrdXRza0F2aWF6YXZvZC9SZWFrdGl2bnlpLXNhbW9sam90LWFtZmliaWphLUJFLTIwMC5qcGc_X19pZD0xMzcwOA==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57158" y="1071546"/>
            <a:ext cx="4429156" cy="3158612"/>
          </a:xfrm>
          <a:prstGeom prst="rect">
            <a:avLst/>
          </a:prstGeom>
          <a:noFill/>
        </p:spPr>
      </p:pic>
      <p:pic>
        <p:nvPicPr>
          <p:cNvPr id="17411" name="Picture 3" descr="D:\Мои документы\Мои рисунки\Урок ОБЖ\93484da84402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666411" y="1071546"/>
            <a:ext cx="4120431" cy="3128952"/>
          </a:xfrm>
          <a:prstGeom prst="rect">
            <a:avLst/>
          </a:prstGeom>
          <a:noFill/>
        </p:spPr>
      </p:pic>
      <p:pic>
        <p:nvPicPr>
          <p:cNvPr id="17412" name="Picture 4" descr="D:\Мои документы\Мои рисунки\Урок ОБЖ\d1857b3316b358f8da06d765d64b3271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57158" y="4013363"/>
            <a:ext cx="4429156" cy="2701785"/>
          </a:xfrm>
          <a:prstGeom prst="rect">
            <a:avLst/>
          </a:prstGeom>
          <a:noFill/>
        </p:spPr>
      </p:pic>
      <p:pic>
        <p:nvPicPr>
          <p:cNvPr id="17414" name="Picture 6" descr="D:\Мои документы\Мои рисунки\Урок ОБЖ\information_items_126066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643438" y="3607597"/>
            <a:ext cx="4143404" cy="310755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85729"/>
            <a:ext cx="8229600" cy="1000132"/>
          </a:xfrm>
        </p:spPr>
        <p:txBody>
          <a:bodyPr>
            <a:normAutofit lnSpcReduction="10000"/>
          </a:bodyPr>
          <a:lstStyle/>
          <a:p>
            <a:pPr algn="ctr"/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Государственная противопожарная служба МЧС России</a:t>
            </a:r>
            <a:endParaRPr lang="ru-RU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9458" name="Picture 2" descr="D:\Мои документы\Мои рисунки\Урок ОБЖ\5790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57158" y="1357298"/>
            <a:ext cx="3805959" cy="2857520"/>
          </a:xfrm>
          <a:prstGeom prst="rect">
            <a:avLst/>
          </a:prstGeom>
          <a:noFill/>
        </p:spPr>
      </p:pic>
      <p:pic>
        <p:nvPicPr>
          <p:cNvPr id="19459" name="Picture 3" descr="D:\Мои документы\Мои рисунки\Урок ОБЖ\225caaffbbebf67ec21e7e43750833e2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57158" y="3857628"/>
            <a:ext cx="3809995" cy="2857496"/>
          </a:xfrm>
          <a:prstGeom prst="rect">
            <a:avLst/>
          </a:prstGeom>
          <a:noFill/>
        </p:spPr>
      </p:pic>
      <p:pic>
        <p:nvPicPr>
          <p:cNvPr id="19460" name="Picture 4" descr="D:\Мои документы\Мои рисунки\Урок ОБЖ\1384341429_11111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357554" y="3714752"/>
            <a:ext cx="5143536" cy="3000396"/>
          </a:xfrm>
          <a:prstGeom prst="rect">
            <a:avLst/>
          </a:prstGeom>
          <a:noFill/>
        </p:spPr>
      </p:pic>
      <p:pic>
        <p:nvPicPr>
          <p:cNvPr id="19461" name="Picture 5" descr="D:\Мои документы\Мои рисунки\Урок ОБЖ\FirePhotography_edit1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113980" y="1357298"/>
            <a:ext cx="4387110" cy="312738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357686" y="571480"/>
            <a:ext cx="4143404" cy="5643602"/>
          </a:xfrm>
        </p:spPr>
        <p:txBody>
          <a:bodyPr>
            <a:normAutofit fontScale="92500"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25 лет самоотверженной работы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Тысячи спасательных операций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Сотни тысяч спасённых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6 человек, удостоенных звания Героя Российской Федерации</a:t>
            </a:r>
          </a:p>
        </p:txBody>
      </p:sp>
      <p:pic>
        <p:nvPicPr>
          <p:cNvPr id="20482" name="Picture 2" descr="D:\Мои документы\Мои рисунки\Урок ОБЖ\448dbe2cd9f092d6e5e76beef75c0d56-big-35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85720" y="214290"/>
            <a:ext cx="3652468" cy="2428892"/>
          </a:xfrm>
          <a:prstGeom prst="rect">
            <a:avLst/>
          </a:prstGeom>
          <a:noFill/>
        </p:spPr>
      </p:pic>
      <p:pic>
        <p:nvPicPr>
          <p:cNvPr id="20483" name="Picture 3" descr="D:\Мои документы\Мои рисунки\Урок ОБЖ\chernyshjov-evgenij-nikolaevich_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57224" y="2857496"/>
            <a:ext cx="2428892" cy="3235361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179512" y="6072206"/>
            <a:ext cx="37586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олковник </a:t>
            </a:r>
            <a:r>
              <a:rPr lang="ru-RU" sz="2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Чернышов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Е.Н.</a:t>
            </a:r>
            <a:endParaRPr lang="ru-RU" sz="20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357166"/>
            <a:ext cx="8229600" cy="1143000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Правила безопасного поведения в городе</a:t>
            </a:r>
            <a:endParaRPr lang="ru-RU" sz="32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714480" y="1214422"/>
            <a:ext cx="607226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chemeClr val="bg1"/>
                </a:solidFill>
              </a:rPr>
              <a:t>1. Не доверяйте незнакомцам!</a:t>
            </a:r>
            <a:endParaRPr lang="ru-RU" sz="3200" dirty="0">
              <a:solidFill>
                <a:schemeClr val="bg1"/>
              </a:solidFill>
            </a:endParaRPr>
          </a:p>
        </p:txBody>
      </p:sp>
      <p:pic>
        <p:nvPicPr>
          <p:cNvPr id="2050" name="Picture 2" descr="D:\Мои документы\Мои рисунки\Урок ОБЖ\66016226_1288548481_image_gallery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42844" y="2000240"/>
            <a:ext cx="4452969" cy="3339726"/>
          </a:xfrm>
          <a:prstGeom prst="rect">
            <a:avLst/>
          </a:prstGeom>
          <a:noFill/>
        </p:spPr>
      </p:pic>
      <p:pic>
        <p:nvPicPr>
          <p:cNvPr id="2051" name="Picture 3" descr="D:\Мои документы\Мои рисунки\Урок ОБЖ\wG971ruXfR0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572000" y="2000240"/>
            <a:ext cx="4439411" cy="3336908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285688" y="5643578"/>
            <a:ext cx="88583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chemeClr val="bg1"/>
                </a:solidFill>
              </a:rPr>
              <a:t>В случае опасности не стесняйтесь кричать и просить о помощи!</a:t>
            </a:r>
            <a:endParaRPr lang="ru-RU" sz="2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Никогда не трогайте подозрительные предметы!</a:t>
            </a:r>
            <a:endParaRPr lang="ru-RU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57158" y="5643578"/>
            <a:ext cx="85725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chemeClr val="bg1"/>
                </a:solidFill>
              </a:rPr>
              <a:t>Сообщите взрослым и в полицию по номеру 102 (112)</a:t>
            </a:r>
            <a:endParaRPr lang="ru-RU" sz="2800" dirty="0">
              <a:solidFill>
                <a:schemeClr val="bg1"/>
              </a:solidFill>
            </a:endParaRPr>
          </a:p>
        </p:txBody>
      </p:sp>
      <p:pic>
        <p:nvPicPr>
          <p:cNvPr id="3074" name="Picture 2" descr="D:\Мои документы\Мои рисунки\Урок ОБЖ\8820_20018630.jpe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928794" y="1857364"/>
            <a:ext cx="5072098" cy="322078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Прогулки должны быть безопасными!</a:t>
            </a:r>
            <a:endParaRPr lang="ru-RU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D:\Мои документы\Мои рисунки\Урок ОБЖ\goal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71472" y="1571612"/>
            <a:ext cx="3786214" cy="250033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4286248" y="2143116"/>
            <a:ext cx="4714908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solidFill>
                  <a:schemeClr val="bg1"/>
                </a:solidFill>
              </a:rPr>
              <a:t>Не ходите в безлюдные места!</a:t>
            </a:r>
          </a:p>
          <a:p>
            <a:pPr algn="ctr"/>
            <a:endParaRPr lang="ru-RU" sz="3600" dirty="0">
              <a:solidFill>
                <a:schemeClr val="bg1"/>
              </a:solidFill>
            </a:endParaRPr>
          </a:p>
          <a:p>
            <a:pPr algn="ctr"/>
            <a:endParaRPr lang="ru-RU" sz="3600" dirty="0" smtClean="0">
              <a:solidFill>
                <a:schemeClr val="bg1"/>
              </a:solidFill>
            </a:endParaRPr>
          </a:p>
          <a:p>
            <a:pPr algn="ctr"/>
            <a:r>
              <a:rPr lang="ru-RU" sz="2800" dirty="0" smtClean="0">
                <a:solidFill>
                  <a:schemeClr val="bg1"/>
                </a:solidFill>
              </a:rPr>
              <a:t>Если вы потерялись в людном месте, не уходите далеко, попросите помощи у полицейского</a:t>
            </a:r>
            <a:endParaRPr lang="ru-RU" sz="2400" dirty="0">
              <a:solidFill>
                <a:schemeClr val="bg1"/>
              </a:solidFill>
            </a:endParaRPr>
          </a:p>
        </p:txBody>
      </p:sp>
      <p:pic>
        <p:nvPicPr>
          <p:cNvPr id="4099" name="Picture 3" descr="D:\Мои документы\Мои рисунки\Урок ОБЖ\Cea-mai-aglomerata-zona-din-lume---Mongkok--China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71472" y="4071942"/>
            <a:ext cx="3786214" cy="265291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«</a:t>
            </a:r>
            <a:r>
              <a:rPr lang="ru-RU" dirty="0" err="1" smtClean="0">
                <a:solidFill>
                  <a:schemeClr val="bg1"/>
                </a:solidFill>
              </a:rPr>
              <a:t>Селфи</a:t>
            </a:r>
            <a:r>
              <a:rPr lang="ru-RU" dirty="0" smtClean="0">
                <a:solidFill>
                  <a:schemeClr val="bg1"/>
                </a:solidFill>
              </a:rPr>
              <a:t>» может быть опасно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85720" y="6072206"/>
            <a:ext cx="864399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Убедитесь, что вам ничто не угрожает!</a:t>
            </a:r>
            <a:endParaRPr lang="ru-RU" sz="32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 descr="D:\Мои документы\Мои рисунки\Урок ОБЖ\sddefault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42844" y="1571612"/>
            <a:ext cx="3071834" cy="2303874"/>
          </a:xfrm>
          <a:prstGeom prst="rect">
            <a:avLst/>
          </a:prstGeom>
          <a:noFill/>
        </p:spPr>
      </p:pic>
      <p:pic>
        <p:nvPicPr>
          <p:cNvPr id="5123" name="Picture 3" descr="D:\Мои документы\Мои рисунки\Урок ОБЖ\41077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286116" y="1857364"/>
            <a:ext cx="5715000" cy="3819525"/>
          </a:xfrm>
          <a:prstGeom prst="rect">
            <a:avLst/>
          </a:prstGeom>
          <a:noFill/>
        </p:spPr>
      </p:pic>
      <p:pic>
        <p:nvPicPr>
          <p:cNvPr id="5124" name="Picture 4" descr="D:\Мои документы\Мои рисунки\Урок ОБЖ\1424236403_70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42844" y="4000504"/>
            <a:ext cx="3061890" cy="203834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 случае пожара</a:t>
            </a:r>
            <a:endParaRPr lang="ru-RU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428736"/>
            <a:ext cx="4857784" cy="1785950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Покиньте помещение, закрыв двери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Не пользуйтесь лифтом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Звоните 101, (112), сообщите взрослым</a:t>
            </a:r>
          </a:p>
        </p:txBody>
      </p:sp>
      <p:pic>
        <p:nvPicPr>
          <p:cNvPr id="6147" name="Picture 3" descr="D:\Мои документы\Мои рисунки\Урок ОБЖ\Protiv_pozharov_8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143504" y="1214422"/>
            <a:ext cx="3786214" cy="5300700"/>
          </a:xfrm>
          <a:prstGeom prst="rect">
            <a:avLst/>
          </a:prstGeom>
          <a:noFill/>
        </p:spPr>
      </p:pic>
      <p:pic>
        <p:nvPicPr>
          <p:cNvPr id="6148" name="Picture 4" descr="D:\Мои документы\Мои рисунки\Урок ОБЖ\i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43504" y="5929330"/>
            <a:ext cx="3786214" cy="785818"/>
          </a:xfrm>
          <a:prstGeom prst="rect">
            <a:avLst/>
          </a:prstGeom>
          <a:noFill/>
        </p:spPr>
      </p:pic>
      <p:pic>
        <p:nvPicPr>
          <p:cNvPr id="6149" name="Picture 5" descr="D:\Мои документы\Мои рисунки\Урок ОБЖ\88154225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071538" y="3357562"/>
            <a:ext cx="3571900" cy="335028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Безопасность дома</a:t>
            </a:r>
            <a:endParaRPr lang="ru-RU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428736"/>
            <a:ext cx="8229600" cy="2286016"/>
          </a:xfrm>
        </p:spPr>
        <p:txBody>
          <a:bodyPr>
            <a:normAutofit fontScale="77500" lnSpcReduction="20000"/>
          </a:bodyPr>
          <a:lstStyle/>
          <a:p>
            <a:pPr algn="just"/>
            <a:r>
              <a:rPr lang="ru-RU" sz="2800" dirty="0" smtClean="0">
                <a:solidFill>
                  <a:schemeClr val="bg1"/>
                </a:solidFill>
              </a:rPr>
              <a:t>Будьте осторожны с электроприборами</a:t>
            </a:r>
          </a:p>
          <a:p>
            <a:pPr algn="just"/>
            <a:r>
              <a:rPr lang="ru-RU" sz="2800" dirty="0" smtClean="0">
                <a:solidFill>
                  <a:schemeClr val="bg1"/>
                </a:solidFill>
              </a:rPr>
              <a:t>Не балуйтесь с огнём</a:t>
            </a:r>
          </a:p>
          <a:p>
            <a:pPr algn="just"/>
            <a:r>
              <a:rPr lang="ru-RU" sz="2800" dirty="0" smtClean="0">
                <a:solidFill>
                  <a:schemeClr val="bg1"/>
                </a:solidFill>
              </a:rPr>
              <a:t>Не трогайте лекарства и бытовую химию</a:t>
            </a:r>
          </a:p>
          <a:p>
            <a:pPr algn="just"/>
            <a:r>
              <a:rPr lang="ru-RU" sz="2800" dirty="0" smtClean="0">
                <a:solidFill>
                  <a:schemeClr val="bg1"/>
                </a:solidFill>
              </a:rPr>
              <a:t>Никогда не открывайте двери незнакомым людям</a:t>
            </a:r>
          </a:p>
          <a:p>
            <a:pPr algn="just"/>
            <a:r>
              <a:rPr lang="ru-RU" sz="2800" dirty="0" smtClean="0">
                <a:solidFill>
                  <a:schemeClr val="bg1"/>
                </a:solidFill>
              </a:rPr>
              <a:t>При появлении запаха газа перекройте вентиль на газовой трубе, откройте окна, не зажигайте огонь и покиньте помещение. </a:t>
            </a:r>
            <a:r>
              <a:rPr lang="ru-RU" sz="2800" dirty="0">
                <a:solidFill>
                  <a:schemeClr val="bg1"/>
                </a:solidFill>
              </a:rPr>
              <a:t>З</a:t>
            </a:r>
            <a:r>
              <a:rPr lang="ru-RU" sz="2800" dirty="0" smtClean="0">
                <a:solidFill>
                  <a:schemeClr val="bg1"/>
                </a:solidFill>
              </a:rPr>
              <a:t>воните 104 (112), </a:t>
            </a:r>
            <a:endParaRPr lang="ru-RU" sz="2800" dirty="0">
              <a:solidFill>
                <a:schemeClr val="bg1"/>
              </a:solidFill>
            </a:endParaRPr>
          </a:p>
        </p:txBody>
      </p:sp>
      <p:pic>
        <p:nvPicPr>
          <p:cNvPr id="7170" name="Picture 2" descr="D:\Мои документы\Мои рисунки\Урок ОБЖ\60275ce610ea4ed6decb8752e0bc6093_d4ac72617245a2b9a534939df1e3702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28596" y="3643314"/>
            <a:ext cx="2500811" cy="2505031"/>
          </a:xfrm>
          <a:prstGeom prst="rect">
            <a:avLst/>
          </a:prstGeom>
          <a:noFill/>
        </p:spPr>
      </p:pic>
      <p:pic>
        <p:nvPicPr>
          <p:cNvPr id="7171" name="Picture 3" descr="D:\Мои документы\Мои рисунки\Урок ОБЖ\34aeb7975f830932e5efc6ac36f6f9b7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143240" y="3643314"/>
            <a:ext cx="2500330" cy="2500330"/>
          </a:xfrm>
          <a:prstGeom prst="rect">
            <a:avLst/>
          </a:prstGeom>
          <a:noFill/>
        </p:spPr>
      </p:pic>
      <p:pic>
        <p:nvPicPr>
          <p:cNvPr id="7172" name="Picture 4" descr="D:\Мои документы\Мои рисунки\Урок ОБЖ\1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929322" y="3643314"/>
            <a:ext cx="2509660" cy="250033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3357554" y="6215082"/>
            <a:ext cx="378621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ОПАСНО!</a:t>
            </a:r>
            <a:endParaRPr lang="ru-RU" sz="28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Безопасность в интернете</a:t>
            </a:r>
            <a:endParaRPr lang="ru-RU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одержимое 2"/>
          <p:cNvSpPr>
            <a:spLocks noGrp="1"/>
          </p:cNvSpPr>
          <p:nvPr>
            <p:ph idx="1"/>
          </p:nvPr>
        </p:nvSpPr>
        <p:spPr>
          <a:xfrm>
            <a:off x="428596" y="1285860"/>
            <a:ext cx="4572032" cy="1071570"/>
          </a:xfrm>
        </p:spPr>
        <p:txBody>
          <a:bodyPr>
            <a:noAutofit/>
          </a:bodyPr>
          <a:lstStyle/>
          <a:p>
            <a:r>
              <a:rPr lang="ru-RU" sz="2800" dirty="0" smtClean="0">
                <a:solidFill>
                  <a:schemeClr val="bg1"/>
                </a:solidFill>
              </a:rPr>
              <a:t>Не сообщайте личные данные</a:t>
            </a:r>
          </a:p>
          <a:p>
            <a:r>
              <a:rPr lang="ru-RU" sz="2800" dirty="0" smtClean="0">
                <a:solidFill>
                  <a:schemeClr val="bg1"/>
                </a:solidFill>
              </a:rPr>
              <a:t>Не доверяйте виртуальным «друзьям»</a:t>
            </a:r>
            <a:endParaRPr lang="ru-RU" sz="2800" dirty="0">
              <a:solidFill>
                <a:schemeClr val="bg1"/>
              </a:solidFill>
            </a:endParaRPr>
          </a:p>
        </p:txBody>
      </p:sp>
      <p:pic>
        <p:nvPicPr>
          <p:cNvPr id="8195" name="Picture 3" descr="D:\Мои документы\Мои рисунки\Урок ОБЖ\01160632_safene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3214686"/>
            <a:ext cx="4643470" cy="3482602"/>
          </a:xfrm>
          <a:prstGeom prst="rect">
            <a:avLst/>
          </a:prstGeom>
          <a:noFill/>
        </p:spPr>
      </p:pic>
      <p:pic>
        <p:nvPicPr>
          <p:cNvPr id="8196" name="Picture 4" descr="D:\Мои документы\Мои рисунки\Урок ОБЖ\Дети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29256" y="1285860"/>
            <a:ext cx="3357586" cy="2518190"/>
          </a:xfrm>
          <a:prstGeom prst="rect">
            <a:avLst/>
          </a:prstGeom>
          <a:noFill/>
        </p:spPr>
      </p:pic>
      <p:pic>
        <p:nvPicPr>
          <p:cNvPr id="8197" name="Picture 5" descr="D:\Мои документы\Мои рисунки\Урок ОБЖ\16062007-144437-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86446" y="3857628"/>
            <a:ext cx="2827357" cy="282735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Безопасность на дорогах</a:t>
            </a:r>
            <a:endParaRPr lang="ru-RU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428737"/>
            <a:ext cx="8229600" cy="1071570"/>
          </a:xfrm>
        </p:spPr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Неукоснительно соблюдайте правила дорожного движения!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9218" name="Picture 2" descr="D:\Мои документы\Мои рисунки\Урок ОБЖ\8544097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2571744"/>
            <a:ext cx="4667251" cy="3500438"/>
          </a:xfrm>
          <a:prstGeom prst="rect">
            <a:avLst/>
          </a:prstGeom>
          <a:noFill/>
        </p:spPr>
      </p:pic>
      <p:pic>
        <p:nvPicPr>
          <p:cNvPr id="9219" name="Picture 3" descr="D:\Мои документы\Мои рисунки\Урок ОБЖ\330026694634_1272141389_2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43504" y="2143116"/>
            <a:ext cx="3489006" cy="440531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204</TotalTime>
  <Words>261</Words>
  <Application>Microsoft Office PowerPoint</Application>
  <PresentationFormat>Экран (4:3)</PresentationFormat>
  <Paragraphs>58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Всероссийский открытый урок «Основы безопасности жизнедеятельности»</vt:lpstr>
      <vt:lpstr>Правила безопасного поведения в городе</vt:lpstr>
      <vt:lpstr>Никогда не трогайте подозрительные предметы!</vt:lpstr>
      <vt:lpstr>Прогулки должны быть безопасными!</vt:lpstr>
      <vt:lpstr>«Селфи» может быть опасно</vt:lpstr>
      <vt:lpstr>В случае пожара</vt:lpstr>
      <vt:lpstr>Безопасность дома</vt:lpstr>
      <vt:lpstr>Безопасность в интернете</vt:lpstr>
      <vt:lpstr>Безопасность на дорогах</vt:lpstr>
      <vt:lpstr>Слайд 10</vt:lpstr>
      <vt:lpstr>Безопасность на транспорте</vt:lpstr>
      <vt:lpstr>МЧС России 25 лет</vt:lpstr>
      <vt:lpstr>Предотвращение, спасение, помощь</vt:lpstr>
      <vt:lpstr>Силы МЧС России</vt:lpstr>
      <vt:lpstr>Слайд 15</vt:lpstr>
      <vt:lpstr>Слайд 16</vt:lpstr>
      <vt:lpstr>Слайд 17</vt:lpstr>
      <vt:lpstr>Слайд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Всероссийский открытый урок «Основы безопасности жизнедеятельности»</dc:title>
  <dc:creator>Gorin</dc:creator>
  <cp:lastModifiedBy>Андрей Кутько</cp:lastModifiedBy>
  <cp:revision>32</cp:revision>
  <dcterms:created xsi:type="dcterms:W3CDTF">2015-08-04T06:17:47Z</dcterms:created>
  <dcterms:modified xsi:type="dcterms:W3CDTF">2019-12-14T17:29:08Z</dcterms:modified>
</cp:coreProperties>
</file>