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-24455"/>
            <a:ext cx="9144000" cy="686693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3553" y="476672"/>
            <a:ext cx="8651663" cy="44319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«Как вода попадает в дом»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Старшая группа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Составитель: воспитатель МКДОУ Калинихинский </a:t>
            </a: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детский сад №6 «Березка» Тузова Е.Н.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6546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06" y="0"/>
            <a:ext cx="9072594" cy="2357430"/>
          </a:xfrm>
        </p:spPr>
        <p:txBody>
          <a:bodyPr>
            <a:normAutofit fontScale="90000"/>
          </a:bodyPr>
          <a:lstStyle/>
          <a:p>
            <a:r>
              <a:rPr lang="ru-RU" sz="2000" smtClean="0"/>
              <a:t>Далее  предлагаю </a:t>
            </a:r>
            <a:r>
              <a:rPr lang="ru-RU" sz="2000" dirty="0" smtClean="0"/>
              <a:t>провести опыт по очистке воды:</a:t>
            </a:r>
            <a:br>
              <a:rPr lang="ru-RU" sz="2000" dirty="0" smtClean="0"/>
            </a:br>
            <a:r>
              <a:rPr lang="ru-RU" sz="2000" dirty="0" smtClean="0"/>
              <a:t>Взять сосуд с воронкой, на дно воронки положить бумажную салфетку, вату, слой бинта.</a:t>
            </a:r>
            <a:br>
              <a:rPr lang="ru-RU" sz="2000" dirty="0" smtClean="0"/>
            </a:br>
            <a:r>
              <a:rPr lang="ru-RU" sz="2000" dirty="0" smtClean="0"/>
              <a:t>Взять другой сосуд с грязной водой и переливать её через воронку в пустой сосуд. Грязь будет оседать на фильтре, а сосуд наполнится чистой водой.</a:t>
            </a:r>
            <a:br>
              <a:rPr lang="ru-RU" sz="2000" dirty="0" smtClean="0"/>
            </a:br>
            <a:r>
              <a:rPr lang="ru-RU" sz="2000" dirty="0" smtClean="0"/>
              <a:t>Затем ещё раз пропустить через фильтр и получим чистую воду.</a:t>
            </a:r>
            <a:br>
              <a:rPr lang="ru-RU" sz="2000" dirty="0" smtClean="0"/>
            </a:br>
            <a:r>
              <a:rPr lang="ru-RU" sz="2000" dirty="0" smtClean="0"/>
              <a:t>Дети проводят опыт самостоятельно.</a:t>
            </a:r>
            <a:br>
              <a:rPr lang="ru-RU" sz="2000" dirty="0" smtClean="0"/>
            </a:br>
            <a:r>
              <a:rPr lang="ru-RU" sz="2000" dirty="0" smtClean="0"/>
              <a:t>В заключении педагог спрашивает детей о том, чем они сегодня занимались, и что им понравилось больше всего.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8434" name="Picture 2" descr="http://i.ytimg.com/vi/r9sLa9bsRSw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2214554"/>
            <a:ext cx="4572031" cy="2571768"/>
          </a:xfrm>
          <a:prstGeom prst="rect">
            <a:avLst/>
          </a:prstGeom>
          <a:noFill/>
        </p:spPr>
      </p:pic>
      <p:pic>
        <p:nvPicPr>
          <p:cNvPr id="18436" name="Picture 4" descr="http://fs1.ppt4web.ru/images/1334/67428/640/img6.jpg"/>
          <p:cNvPicPr>
            <a:picLocks noChangeAspect="1" noChangeArrowheads="1"/>
          </p:cNvPicPr>
          <p:nvPr/>
        </p:nvPicPr>
        <p:blipFill>
          <a:blip r:embed="rId4"/>
          <a:srcRect l="10547" t="10938" r="5859"/>
          <a:stretch>
            <a:fillRect/>
          </a:stretch>
        </p:blipFill>
        <p:spPr bwMode="auto">
          <a:xfrm>
            <a:off x="4548166" y="3000372"/>
            <a:ext cx="4595834" cy="3672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Где в природе встречается вода? </a:t>
            </a:r>
            <a:r>
              <a:rPr lang="ru-RU" sz="2000" i="1" dirty="0" smtClean="0"/>
              <a:t>(Море, река, озеро, лужа, дождь, роса, снег, туман, сок растений и т. д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pic>
        <p:nvPicPr>
          <p:cNvPr id="1028" name="Picture 4" descr="http://zabroski.ru/upload/image/point/119/normal-z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79075"/>
            <a:ext cx="3571900" cy="2678925"/>
          </a:xfrm>
          <a:prstGeom prst="rect">
            <a:avLst/>
          </a:prstGeom>
          <a:noFill/>
        </p:spPr>
      </p:pic>
      <p:pic>
        <p:nvPicPr>
          <p:cNvPr id="1030" name="Picture 6" descr="http://voenpro.ru/img/images/trikolor-rossii%20%283%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143817"/>
            <a:ext cx="4000496" cy="2714183"/>
          </a:xfrm>
          <a:prstGeom prst="rect">
            <a:avLst/>
          </a:prstGeom>
          <a:noFill/>
        </p:spPr>
      </p:pic>
      <p:sp>
        <p:nvSpPr>
          <p:cNvPr id="1032" name="AutoShape 8" descr="https://im0-tub-ru.yandex.net/i?id=bb2a0660f1cfad1b016dd13d6343a554&amp;n=33&amp;h=190&amp;w=3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im0-tub-ru.yandex.net/i?id=bb2a0660f1cfad1b016dd13d6343a554&amp;n=33&amp;h=190&amp;w=3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14422"/>
            <a:ext cx="3571868" cy="2007856"/>
          </a:xfrm>
          <a:prstGeom prst="rect">
            <a:avLst/>
          </a:prstGeom>
          <a:noFill/>
        </p:spPr>
      </p:pic>
      <p:pic>
        <p:nvPicPr>
          <p:cNvPr id="1036" name="Picture 12" descr="https://im3-tub-ru.yandex.net/i?id=f6c4c00e6c9a512e43155ad6ca56f1bc&amp;n=33&amp;h=190&amp;w=28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1500174"/>
            <a:ext cx="3500430" cy="2309313"/>
          </a:xfrm>
          <a:prstGeom prst="rect">
            <a:avLst/>
          </a:prstGeom>
          <a:noFill/>
        </p:spPr>
      </p:pic>
      <p:pic>
        <p:nvPicPr>
          <p:cNvPr id="1038" name="Picture 14" descr="https://im1-tub-ru.yandex.net/i?id=9718d2900f6935ff4bc1f1c9f7578522&amp;n=33&amp;h=190&amp;w=28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3071810"/>
            <a:ext cx="2705100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Откуда мы с вами берем воду? (</a:t>
            </a:r>
            <a:r>
              <a:rPr lang="ru-RU" sz="2000" i="1" dirty="0" smtClean="0"/>
              <a:t>Из водопроводного крана</a:t>
            </a:r>
            <a:r>
              <a:rPr lang="ru-RU" sz="2000" dirty="0" smtClean="0"/>
              <a:t>.) Как в наш кран попадает вода? (</a:t>
            </a:r>
            <a:r>
              <a:rPr lang="ru-RU" sz="2000" i="1" dirty="0" smtClean="0"/>
              <a:t>По трубам, из башни, из колодца, из реки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pic>
        <p:nvPicPr>
          <p:cNvPr id="25602" name="Picture 2" descr="http://img.gawkerassets.com/img/1905zkc97kmz1jpg/k-bigp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42984"/>
            <a:ext cx="3680494" cy="2071702"/>
          </a:xfrm>
          <a:prstGeom prst="rect">
            <a:avLst/>
          </a:prstGeom>
          <a:noFill/>
        </p:spPr>
      </p:pic>
      <p:pic>
        <p:nvPicPr>
          <p:cNvPr id="25604" name="Picture 4" descr="http://www.freetorg.ru/_data/lead/6078/3112215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000500"/>
            <a:ext cx="3810000" cy="2857500"/>
          </a:xfrm>
          <a:prstGeom prst="rect">
            <a:avLst/>
          </a:prstGeom>
          <a:noFill/>
        </p:spPr>
      </p:pic>
      <p:pic>
        <p:nvPicPr>
          <p:cNvPr id="25606" name="Picture 6" descr="http://bezformata.ru/content/Images/000/057/272/image5727202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169298"/>
            <a:ext cx="4929222" cy="3688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Дети, можно ли пить воду прямо из реки, озера? (</a:t>
            </a:r>
            <a:r>
              <a:rPr lang="ru-RU" sz="2000" i="1" dirty="0" smtClean="0"/>
              <a:t>Нет</a:t>
            </a:r>
            <a:r>
              <a:rPr lang="ru-RU" sz="2000" dirty="0" smtClean="0"/>
              <a:t>.) Почему? </a:t>
            </a:r>
            <a:r>
              <a:rPr lang="ru-RU" sz="2000" i="1" dirty="0" smtClean="0"/>
              <a:t>(В реке живут рыбы, много водорослей, насекомых, плавают птицы и т.д.)</a:t>
            </a:r>
            <a:endParaRPr lang="ru-RU" sz="2000" dirty="0"/>
          </a:p>
        </p:txBody>
      </p:sp>
      <p:pic>
        <p:nvPicPr>
          <p:cNvPr id="24578" name="Picture 2" descr="https://www.colourbox.com/preview/4561763-young-woman-at-la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17038"/>
            <a:ext cx="5857916" cy="3902837"/>
          </a:xfrm>
          <a:prstGeom prst="rect">
            <a:avLst/>
          </a:prstGeom>
          <a:noFill/>
        </p:spPr>
      </p:pic>
      <p:pic>
        <p:nvPicPr>
          <p:cNvPr id="24580" name="Picture 4" descr="http://www.ukazka.ru/img/b/uk1302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5932" y="1214422"/>
            <a:ext cx="454806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2000" dirty="0" smtClean="0"/>
              <a:t>Почему же в кране вода чистая? Хотите узнать?</a:t>
            </a:r>
            <a:br>
              <a:rPr lang="ru-RU" sz="2000" dirty="0" smtClean="0"/>
            </a:br>
            <a:r>
              <a:rPr lang="ru-RU" sz="2000" dirty="0" smtClean="0"/>
              <a:t>Прежде, чем попасть в кран, вода проделывает очень длинный путь. В нашей лаборатории есть волшебная палочка. С ее помощью мы сможем стать совсем маленькими человечками и отправимся в путешествие по водопроводу!</a:t>
            </a:r>
            <a:br>
              <a:rPr lang="ru-RU" sz="2000" dirty="0" smtClean="0"/>
            </a:br>
            <a:r>
              <a:rPr lang="ru-RU" sz="2000" dirty="0" smtClean="0"/>
              <a:t>На полу сделана схема — лабиринт водопровода.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3554" name="Picture 2" descr="http://sochi-24.ru/images/m263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2357422" cy="1540183"/>
          </a:xfrm>
          <a:prstGeom prst="rect">
            <a:avLst/>
          </a:prstGeom>
          <a:noFill/>
        </p:spPr>
      </p:pic>
      <p:pic>
        <p:nvPicPr>
          <p:cNvPr id="23556" name="Picture 4" descr="http://akvadom.ua/files/1338/2726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143248"/>
            <a:ext cx="8929718" cy="1785867"/>
          </a:xfrm>
          <a:prstGeom prst="rect">
            <a:avLst/>
          </a:prstGeom>
          <a:noFill/>
        </p:spPr>
      </p:pic>
      <p:pic>
        <p:nvPicPr>
          <p:cNvPr id="23558" name="Picture 6" descr="http://rpp.nashaucheba.ru/pars_docs/refs/74/73381/img2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1428736"/>
            <a:ext cx="2071702" cy="1553777"/>
          </a:xfrm>
          <a:prstGeom prst="rect">
            <a:avLst/>
          </a:prstGeom>
          <a:noFill/>
        </p:spPr>
      </p:pic>
      <p:pic>
        <p:nvPicPr>
          <p:cNvPr id="23560" name="Picture 8" descr="http://yourcracy.com/uploads/news/1260_1_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428736"/>
            <a:ext cx="2071702" cy="1553776"/>
          </a:xfrm>
          <a:prstGeom prst="rect">
            <a:avLst/>
          </a:prstGeom>
          <a:noFill/>
        </p:spPr>
      </p:pic>
      <p:pic>
        <p:nvPicPr>
          <p:cNvPr id="23562" name="Picture 10" descr="http://static7.depositphotos.com/1000292/758/i/950/depositphotos_7582100-Close-up-of-settler-in-water-treatment-plan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46" y="1428736"/>
            <a:ext cx="2357454" cy="1571636"/>
          </a:xfrm>
          <a:prstGeom prst="rect">
            <a:avLst/>
          </a:prstGeom>
          <a:noFill/>
        </p:spPr>
      </p:pic>
      <p:pic>
        <p:nvPicPr>
          <p:cNvPr id="23564" name="Picture 12" descr="https://im2-tub-ru.yandex.net/i?id=6d5cfdd7d51621e7030bed19bd908e9e&amp;n=33&amp;h=190&amp;w=28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2" y="5048249"/>
            <a:ext cx="2714625" cy="180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 Из реки через решетку вода попадает в трубы. Как вы думаете, дети, для чего нужна такая решетка? (</a:t>
            </a:r>
            <a:r>
              <a:rPr lang="ru-RU" sz="2000" i="1" dirty="0" smtClean="0"/>
              <a:t>Чтобы все камни, глина, рыба, водоросли оставались в реке, не попали в трубу.</a:t>
            </a:r>
            <a:r>
              <a:rPr lang="ru-RU" sz="2000" dirty="0" smtClean="0"/>
              <a:t>) Такую воду уже можно нам пить? (</a:t>
            </a:r>
            <a:r>
              <a:rPr lang="ru-RU" sz="2000" i="1" dirty="0" smtClean="0"/>
              <a:t>Нет, она еще грязная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pic>
        <p:nvPicPr>
          <p:cNvPr id="22530" name="Picture 2" descr="https://im2-tub-ru.yandex.net/i?id=85b4f45be7490cf60d83d65572adb60f&amp;n=33&amp;h=190&amp;w=2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643050"/>
            <a:ext cx="4756264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Дальше по трубам вода попадает на очистку. Там оседает весь мелкий мусор. Можно ли пить эту воду? (</a:t>
            </a:r>
            <a:r>
              <a:rPr lang="ru-RU" sz="2000" i="1" dirty="0" smtClean="0"/>
              <a:t>Нет</a:t>
            </a:r>
            <a:r>
              <a:rPr lang="ru-RU" sz="2000" dirty="0" smtClean="0"/>
              <a:t>.) В такой воде остались еще микробы, бактерии. Поэтому дальше вода бежит в огромный бассейн. В этом бассейне дно песчаное, а на нем — мелкие камешки. Вода просачивается через несколько слоев и избавляется от микробов. Как вы думаете, куда деваются микробы? (</a:t>
            </a:r>
            <a:r>
              <a:rPr lang="ru-RU" sz="2000" i="1" dirty="0" smtClean="0"/>
              <a:t>Они прилипают к песчинкам и камешкам</a:t>
            </a:r>
            <a:r>
              <a:rPr lang="ru-RU" sz="2000" dirty="0" smtClean="0"/>
              <a:t>.)</a:t>
            </a:r>
            <a:endParaRPr lang="ru-RU" sz="2000" dirty="0"/>
          </a:p>
        </p:txBody>
      </p:sp>
      <p:pic>
        <p:nvPicPr>
          <p:cNvPr id="21506" name="Picture 2" descr="https://im1-tub-ru.yandex.net/i?id=7d8ac35e21260586c73c6d2b4223537c&amp;n=33&amp;h=190&amp;w=2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571744"/>
            <a:ext cx="3695710" cy="2950358"/>
          </a:xfrm>
          <a:prstGeom prst="rect">
            <a:avLst/>
          </a:prstGeom>
          <a:noFill/>
        </p:spPr>
      </p:pic>
      <p:pic>
        <p:nvPicPr>
          <p:cNvPr id="6" name="Picture 6" descr="http://rpp.nashaucheba.ru/pars_docs/refs/74/73381/img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714620"/>
            <a:ext cx="3905276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15436" cy="1571636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000" dirty="0" smtClean="0"/>
              <a:t>Вода по трубам бежит к нашему крану. Но для защиты нашего здоровья эта вода еще обрабатывается специальным веществом — хлоркой. Иногда мы можем почувствовать ее запах.</a:t>
            </a:r>
            <a:br>
              <a:rPr lang="ru-RU" sz="2000" dirty="0" smtClean="0"/>
            </a:br>
            <a:r>
              <a:rPr lang="ru-RU" sz="2000" dirty="0" smtClean="0"/>
              <a:t>Как называется лабиринт, по которому вода проходит путь от реки до крана? (</a:t>
            </a:r>
            <a:r>
              <a:rPr lang="ru-RU" sz="2000" i="1" dirty="0" smtClean="0"/>
              <a:t>Водопровод</a:t>
            </a:r>
            <a:r>
              <a:rPr lang="ru-RU" sz="2000" dirty="0" smtClean="0"/>
              <a:t>.)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482" name="Picture 2" descr="https://im1-tub-ru.yandex.net/i?id=b2efed6dfa6ce90a67e34c4511a5828f&amp;n=33&amp;h=190&amp;w=4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928802"/>
            <a:ext cx="4569022" cy="2000264"/>
          </a:xfrm>
          <a:prstGeom prst="rect">
            <a:avLst/>
          </a:prstGeom>
          <a:noFill/>
        </p:spPr>
      </p:pic>
      <p:pic>
        <p:nvPicPr>
          <p:cNvPr id="5" name="Picture 8" descr="http://yourcracy.com/uploads/news/1260_1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357298"/>
            <a:ext cx="3238524" cy="2428892"/>
          </a:xfrm>
          <a:prstGeom prst="rect">
            <a:avLst/>
          </a:prstGeom>
          <a:noFill/>
        </p:spPr>
      </p:pic>
      <p:pic>
        <p:nvPicPr>
          <p:cNvPr id="20484" name="Picture 4" descr="https://im0-tub-ru.yandex.net/i?id=4ac231ff4bedecd641c6b766d3a28ae7&amp;n=33&amp;h=190&amp;w=28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7306" y="4071942"/>
            <a:ext cx="3964807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yagroup.ru/ppt/imgs/5604b1bfb8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931"/>
            <a:ext cx="9144000" cy="68669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Вы пьете воду из крана? Для еще лучшей защиты организма от разных бактерий, от ржавчины люди даже водопроводную воду кипятят, фильтруют.</a:t>
            </a:r>
            <a:endParaRPr lang="ru-RU" sz="2000" dirty="0"/>
          </a:p>
        </p:txBody>
      </p:sp>
      <p:pic>
        <p:nvPicPr>
          <p:cNvPr id="19458" name="Picture 2" descr="https://im3-tub-ru.yandex.net/i?id=b33b89eabf14ce92d82791f50d771455&amp;n=33&amp;h=190&amp;w=2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4358468" cy="3000396"/>
          </a:xfrm>
          <a:prstGeom prst="rect">
            <a:avLst/>
          </a:prstGeom>
          <a:noFill/>
        </p:spPr>
      </p:pic>
      <p:pic>
        <p:nvPicPr>
          <p:cNvPr id="19460" name="Picture 4" descr="https://im3-tub-ru.yandex.net/i?id=0744dcb2680ef750ea6694ecfd0e75fa&amp;n=33&amp;h=190&amp;w=2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714752"/>
            <a:ext cx="4164942" cy="2952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231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Где в природе встречается вода? (Море, река, озеро, лужа, дождь, роса, снег, туман, сок растений и т. д.)</vt:lpstr>
      <vt:lpstr>Откуда мы с вами берем воду? (Из водопроводного крана.) Как в наш кран попадает вода? (По трубам, из башни, из колодца, из реки.)</vt:lpstr>
      <vt:lpstr>Дети, можно ли пить воду прямо из реки, озера? (Нет.) Почему? (В реке живут рыбы, много водорослей, насекомых, плавают птицы и т.д.)</vt:lpstr>
      <vt:lpstr>Почему же в кране вода чистая? Хотите узнать? Прежде, чем попасть в кран, вода проделывает очень длинный путь. В нашей лаборатории есть волшебная палочка. С ее помощью мы сможем стать совсем маленькими человечками и отправимся в путешествие по водопроводу! На полу сделана схема — лабиринт водопровода. </vt:lpstr>
      <vt:lpstr> Из реки через решетку вода попадает в трубы. Как вы думаете, дети, для чего нужна такая решетка? (Чтобы все камни, глина, рыба, водоросли оставались в реке, не попали в трубу.) Такую воду уже можно нам пить? (Нет, она еще грязная.)</vt:lpstr>
      <vt:lpstr>Дальше по трубам вода попадает на очистку. Там оседает весь мелкий мусор. Можно ли пить эту воду? (Нет.) В такой воде остались еще микробы, бактерии. Поэтому дальше вода бежит в огромный бассейн. В этом бассейне дно песчаное, а на нем — мелкие камешки. Вода просачивается через несколько слоев и избавляется от микробов. Как вы думаете, куда деваются микробы? (Они прилипают к песчинкам и камешкам.)</vt:lpstr>
      <vt:lpstr>Вода по трубам бежит к нашему крану. Но для защиты нашего здоровья эта вода еще обрабатывается специальным веществом — хлоркой. Иногда мы можем почувствовать ее запах. Как называется лабиринт, по которому вода проходит путь от реки до крана? (Водопровод.) </vt:lpstr>
      <vt:lpstr>Вы пьете воду из крана? Для еще лучшей защиты организма от разных бактерий, от ржавчины люди даже водопроводную воду кипятят, фильтруют.</vt:lpstr>
      <vt:lpstr>Далее  предлагаю провести опыт по очистке воды: Взять сосуд с воронкой, на дно воронки положить бумажную салфетку, вату, слой бинта. Взять другой сосуд с грязной водой и переливать её через воронку в пустой сосуд. Грязь будет оседать на фильтре, а сосуд наполнится чистой водой. Затем ещё раз пропустить через фильтр и получим чистую воду. Дети проводят опыт самостоятельно. В заключении педагог спрашивает детей о том, чем они сегодня занимались, и что им понравилось больше всего.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в природе встречается вода? (Море, река, озеро, лужа, дождь, роса, снег, туман, сок растений и т. д.)</dc:title>
  <dc:creator>Home</dc:creator>
  <cp:lastModifiedBy>samsung</cp:lastModifiedBy>
  <cp:revision>12</cp:revision>
  <dcterms:created xsi:type="dcterms:W3CDTF">2016-01-20T17:24:39Z</dcterms:created>
  <dcterms:modified xsi:type="dcterms:W3CDTF">2019-12-14T17:37:54Z</dcterms:modified>
</cp:coreProperties>
</file>