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96" r:id="rId4"/>
    <p:sldId id="265" r:id="rId5"/>
    <p:sldId id="266" r:id="rId6"/>
    <p:sldId id="297" r:id="rId7"/>
    <p:sldId id="270" r:id="rId8"/>
    <p:sldId id="277" r:id="rId9"/>
    <p:sldId id="271" r:id="rId10"/>
    <p:sldId id="275" r:id="rId11"/>
    <p:sldId id="276" r:id="rId12"/>
    <p:sldId id="278" r:id="rId13"/>
    <p:sldId id="281" r:id="rId14"/>
    <p:sldId id="282" r:id="rId15"/>
    <p:sldId id="285" r:id="rId16"/>
    <p:sldId id="286" r:id="rId17"/>
    <p:sldId id="289" r:id="rId18"/>
    <p:sldId id="288" r:id="rId19"/>
    <p:sldId id="291" r:id="rId20"/>
    <p:sldId id="292" r:id="rId21"/>
    <p:sldId id="293" r:id="rId22"/>
    <p:sldId id="294" r:id="rId23"/>
    <p:sldId id="295" r:id="rId24"/>
    <p:sldId id="298" r:id="rId25"/>
    <p:sldId id="300" r:id="rId26"/>
    <p:sldId id="301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  <p:sldId id="302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63ADA9-FA81-47A2-8821-3AB4706185DE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5533B7-8546-414E-AFDC-E26F157A8655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социально-коммуникативное развитие</a:t>
          </a:r>
          <a:endParaRPr lang="ru-RU" dirty="0"/>
        </a:p>
      </dgm:t>
    </dgm:pt>
    <dgm:pt modelId="{066940FE-01C7-406D-A665-B22B4485B3FB}" type="parTrans" cxnId="{702CCB04-603C-4EDB-8733-501FCE9DBD65}">
      <dgm:prSet/>
      <dgm:spPr/>
      <dgm:t>
        <a:bodyPr/>
        <a:lstStyle/>
        <a:p>
          <a:endParaRPr lang="ru-RU"/>
        </a:p>
      </dgm:t>
    </dgm:pt>
    <dgm:pt modelId="{84FB4123-D64C-4C88-A565-DE644BF99D5C}" type="sibTrans" cxnId="{702CCB04-603C-4EDB-8733-501FCE9DBD65}">
      <dgm:prSet/>
      <dgm:spPr/>
      <dgm:t>
        <a:bodyPr/>
        <a:lstStyle/>
        <a:p>
          <a:endParaRPr lang="ru-RU"/>
        </a:p>
      </dgm:t>
    </dgm:pt>
    <dgm:pt modelId="{FEA23E86-E0C9-4EEE-88D3-3E6D9ABCA8F8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познавательное развитие</a:t>
          </a:r>
          <a:endParaRPr lang="ru-RU" dirty="0"/>
        </a:p>
      </dgm:t>
    </dgm:pt>
    <dgm:pt modelId="{8B5E8B8F-091C-4C13-AABF-1351FE05D825}" type="parTrans" cxnId="{FF5341D7-68EE-4C57-A9F3-132850C321EA}">
      <dgm:prSet/>
      <dgm:spPr/>
      <dgm:t>
        <a:bodyPr/>
        <a:lstStyle/>
        <a:p>
          <a:endParaRPr lang="ru-RU"/>
        </a:p>
      </dgm:t>
    </dgm:pt>
    <dgm:pt modelId="{DC7429EC-D699-4AAA-B877-74AB24C3B60C}" type="sibTrans" cxnId="{FF5341D7-68EE-4C57-A9F3-132850C321EA}">
      <dgm:prSet/>
      <dgm:spPr/>
      <dgm:t>
        <a:bodyPr/>
        <a:lstStyle/>
        <a:p>
          <a:endParaRPr lang="ru-RU"/>
        </a:p>
      </dgm:t>
    </dgm:pt>
    <dgm:pt modelId="{1B3AE62C-B5EE-4F15-9F5A-C84962454A92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речевое развитие</a:t>
          </a:r>
          <a:endParaRPr lang="ru-RU" dirty="0"/>
        </a:p>
      </dgm:t>
    </dgm:pt>
    <dgm:pt modelId="{953BE82C-2574-42E5-8456-0B46F68A9FB4}" type="parTrans" cxnId="{5CE01105-48CE-4E6F-8942-A9D48BBDC6A6}">
      <dgm:prSet/>
      <dgm:spPr/>
      <dgm:t>
        <a:bodyPr/>
        <a:lstStyle/>
        <a:p>
          <a:endParaRPr lang="ru-RU"/>
        </a:p>
      </dgm:t>
    </dgm:pt>
    <dgm:pt modelId="{00A47780-097B-476F-8000-9675777738C1}" type="sibTrans" cxnId="{5CE01105-48CE-4E6F-8942-A9D48BBDC6A6}">
      <dgm:prSet/>
      <dgm:spPr/>
      <dgm:t>
        <a:bodyPr/>
        <a:lstStyle/>
        <a:p>
          <a:endParaRPr lang="ru-RU"/>
        </a:p>
      </dgm:t>
    </dgm:pt>
    <dgm:pt modelId="{75F08772-CC04-480C-BD3F-CA87BBD22D8F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художественно-эстетическое развитие</a:t>
          </a:r>
          <a:endParaRPr lang="ru-RU" dirty="0"/>
        </a:p>
      </dgm:t>
    </dgm:pt>
    <dgm:pt modelId="{0B06F557-8474-4884-8CF6-6591419ECD31}" type="parTrans" cxnId="{6B9953B4-C0A2-4924-A628-E9F4CF8C5076}">
      <dgm:prSet/>
      <dgm:spPr/>
      <dgm:t>
        <a:bodyPr/>
        <a:lstStyle/>
        <a:p>
          <a:endParaRPr lang="ru-RU"/>
        </a:p>
      </dgm:t>
    </dgm:pt>
    <dgm:pt modelId="{D844FE0F-9901-4391-A6FD-4C3DFC6F931B}" type="sibTrans" cxnId="{6B9953B4-C0A2-4924-A628-E9F4CF8C5076}">
      <dgm:prSet/>
      <dgm:spPr/>
      <dgm:t>
        <a:bodyPr/>
        <a:lstStyle/>
        <a:p>
          <a:endParaRPr lang="ru-RU"/>
        </a:p>
      </dgm:t>
    </dgm:pt>
    <dgm:pt modelId="{ABAC9FF8-3395-40CA-89FF-B1DFE396B294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физическое развитие</a:t>
          </a:r>
          <a:endParaRPr lang="ru-RU" dirty="0"/>
        </a:p>
      </dgm:t>
    </dgm:pt>
    <dgm:pt modelId="{19A82E86-E1AB-4AA4-A8D5-3933EACCA0E2}" type="parTrans" cxnId="{57CB29C2-B79B-415C-B9E0-2A6287DEA9DB}">
      <dgm:prSet/>
      <dgm:spPr/>
      <dgm:t>
        <a:bodyPr/>
        <a:lstStyle/>
        <a:p>
          <a:endParaRPr lang="ru-RU"/>
        </a:p>
      </dgm:t>
    </dgm:pt>
    <dgm:pt modelId="{61D109DF-78F3-4963-9A62-9B93EF965F6E}" type="sibTrans" cxnId="{57CB29C2-B79B-415C-B9E0-2A6287DEA9DB}">
      <dgm:prSet/>
      <dgm:spPr/>
      <dgm:t>
        <a:bodyPr/>
        <a:lstStyle/>
        <a:p>
          <a:endParaRPr lang="ru-RU"/>
        </a:p>
      </dgm:t>
    </dgm:pt>
    <dgm:pt modelId="{70F567D0-EE15-49FB-8330-12D472B26332}" type="pres">
      <dgm:prSet presAssocID="{DC63ADA9-FA81-47A2-8821-3AB4706185D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B84794-B114-4D32-BC10-4F2C3074EF17}" type="pres">
      <dgm:prSet presAssocID="{725533B7-8546-414E-AFDC-E26F157A865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2B3B9-8C4F-4A18-AD6D-AF24BF73E137}" type="pres">
      <dgm:prSet presAssocID="{84FB4123-D64C-4C88-A565-DE644BF99D5C}" presName="sibTrans" presStyleCnt="0"/>
      <dgm:spPr/>
    </dgm:pt>
    <dgm:pt modelId="{00E6FF38-88F8-4805-BFAD-D72CA2AD8DD4}" type="pres">
      <dgm:prSet presAssocID="{FEA23E86-E0C9-4EEE-88D3-3E6D9ABCA8F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68010-8BB6-4F98-BCE0-1AB44E9590E2}" type="pres">
      <dgm:prSet presAssocID="{DC7429EC-D699-4AAA-B877-74AB24C3B60C}" presName="sibTrans" presStyleCnt="0"/>
      <dgm:spPr/>
    </dgm:pt>
    <dgm:pt modelId="{92BD7CF9-C182-4D16-B6E5-D2A6411B91B0}" type="pres">
      <dgm:prSet presAssocID="{1B3AE62C-B5EE-4F15-9F5A-C84962454A9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64712-C7FA-4207-A53A-AA953F7A4E99}" type="pres">
      <dgm:prSet presAssocID="{00A47780-097B-476F-8000-9675777738C1}" presName="sibTrans" presStyleCnt="0"/>
      <dgm:spPr/>
    </dgm:pt>
    <dgm:pt modelId="{40DE1C70-32D5-4E87-99D4-E13EDA9BA98A}" type="pres">
      <dgm:prSet presAssocID="{75F08772-CC04-480C-BD3F-CA87BBD22D8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07F1CB-0655-4509-B032-2DFFEB2AE8B5}" type="pres">
      <dgm:prSet presAssocID="{D844FE0F-9901-4391-A6FD-4C3DFC6F931B}" presName="sibTrans" presStyleCnt="0"/>
      <dgm:spPr/>
    </dgm:pt>
    <dgm:pt modelId="{A4250C2C-045A-47F9-BEC5-A554E5C9BF9A}" type="pres">
      <dgm:prSet presAssocID="{ABAC9FF8-3395-40CA-89FF-B1DFE396B29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B4065F-C31A-4224-859C-EF019D36711D}" type="presOf" srcId="{DC63ADA9-FA81-47A2-8821-3AB4706185DE}" destId="{70F567D0-EE15-49FB-8330-12D472B26332}" srcOrd="0" destOrd="0" presId="urn:microsoft.com/office/officeart/2005/8/layout/default#2"/>
    <dgm:cxn modelId="{5CE01105-48CE-4E6F-8942-A9D48BBDC6A6}" srcId="{DC63ADA9-FA81-47A2-8821-3AB4706185DE}" destId="{1B3AE62C-B5EE-4F15-9F5A-C84962454A92}" srcOrd="2" destOrd="0" parTransId="{953BE82C-2574-42E5-8456-0B46F68A9FB4}" sibTransId="{00A47780-097B-476F-8000-9675777738C1}"/>
    <dgm:cxn modelId="{6B9953B4-C0A2-4924-A628-E9F4CF8C5076}" srcId="{DC63ADA9-FA81-47A2-8821-3AB4706185DE}" destId="{75F08772-CC04-480C-BD3F-CA87BBD22D8F}" srcOrd="3" destOrd="0" parTransId="{0B06F557-8474-4884-8CF6-6591419ECD31}" sibTransId="{D844FE0F-9901-4391-A6FD-4C3DFC6F931B}"/>
    <dgm:cxn modelId="{D3AD91B5-F7C9-42FA-B09E-EE02C66078C8}" type="presOf" srcId="{FEA23E86-E0C9-4EEE-88D3-3E6D9ABCA8F8}" destId="{00E6FF38-88F8-4805-BFAD-D72CA2AD8DD4}" srcOrd="0" destOrd="0" presId="urn:microsoft.com/office/officeart/2005/8/layout/default#2"/>
    <dgm:cxn modelId="{702CCB04-603C-4EDB-8733-501FCE9DBD65}" srcId="{DC63ADA9-FA81-47A2-8821-3AB4706185DE}" destId="{725533B7-8546-414E-AFDC-E26F157A8655}" srcOrd="0" destOrd="0" parTransId="{066940FE-01C7-406D-A665-B22B4485B3FB}" sibTransId="{84FB4123-D64C-4C88-A565-DE644BF99D5C}"/>
    <dgm:cxn modelId="{57CB29C2-B79B-415C-B9E0-2A6287DEA9DB}" srcId="{DC63ADA9-FA81-47A2-8821-3AB4706185DE}" destId="{ABAC9FF8-3395-40CA-89FF-B1DFE396B294}" srcOrd="4" destOrd="0" parTransId="{19A82E86-E1AB-4AA4-A8D5-3933EACCA0E2}" sibTransId="{61D109DF-78F3-4963-9A62-9B93EF965F6E}"/>
    <dgm:cxn modelId="{A0EEE4B0-26BA-4A29-9AFD-5459523ED6E9}" type="presOf" srcId="{725533B7-8546-414E-AFDC-E26F157A8655}" destId="{46B84794-B114-4D32-BC10-4F2C3074EF17}" srcOrd="0" destOrd="0" presId="urn:microsoft.com/office/officeart/2005/8/layout/default#2"/>
    <dgm:cxn modelId="{64BE75DB-3D4F-4073-A0AE-ADA0FD05C994}" type="presOf" srcId="{75F08772-CC04-480C-BD3F-CA87BBD22D8F}" destId="{40DE1C70-32D5-4E87-99D4-E13EDA9BA98A}" srcOrd="0" destOrd="0" presId="urn:microsoft.com/office/officeart/2005/8/layout/default#2"/>
    <dgm:cxn modelId="{46F692D1-0E80-4736-8E9A-E2C955B23065}" type="presOf" srcId="{1B3AE62C-B5EE-4F15-9F5A-C84962454A92}" destId="{92BD7CF9-C182-4D16-B6E5-D2A6411B91B0}" srcOrd="0" destOrd="0" presId="urn:microsoft.com/office/officeart/2005/8/layout/default#2"/>
    <dgm:cxn modelId="{FF5341D7-68EE-4C57-A9F3-132850C321EA}" srcId="{DC63ADA9-FA81-47A2-8821-3AB4706185DE}" destId="{FEA23E86-E0C9-4EEE-88D3-3E6D9ABCA8F8}" srcOrd="1" destOrd="0" parTransId="{8B5E8B8F-091C-4C13-AABF-1351FE05D825}" sibTransId="{DC7429EC-D699-4AAA-B877-74AB24C3B60C}"/>
    <dgm:cxn modelId="{6252E1BF-A26C-440C-8D70-9C907BEC6DC9}" type="presOf" srcId="{ABAC9FF8-3395-40CA-89FF-B1DFE396B294}" destId="{A4250C2C-045A-47F9-BEC5-A554E5C9BF9A}" srcOrd="0" destOrd="0" presId="urn:microsoft.com/office/officeart/2005/8/layout/default#2"/>
    <dgm:cxn modelId="{506F7B71-3C11-4092-83AC-C2A8EEEB71A3}" type="presParOf" srcId="{70F567D0-EE15-49FB-8330-12D472B26332}" destId="{46B84794-B114-4D32-BC10-4F2C3074EF17}" srcOrd="0" destOrd="0" presId="urn:microsoft.com/office/officeart/2005/8/layout/default#2"/>
    <dgm:cxn modelId="{DE90D526-5408-481A-95C5-2F72E9C8791A}" type="presParOf" srcId="{70F567D0-EE15-49FB-8330-12D472B26332}" destId="{BB72B3B9-8C4F-4A18-AD6D-AF24BF73E137}" srcOrd="1" destOrd="0" presId="urn:microsoft.com/office/officeart/2005/8/layout/default#2"/>
    <dgm:cxn modelId="{3DDD0E7C-FA17-42E4-95E1-55BCA5589739}" type="presParOf" srcId="{70F567D0-EE15-49FB-8330-12D472B26332}" destId="{00E6FF38-88F8-4805-BFAD-D72CA2AD8DD4}" srcOrd="2" destOrd="0" presId="urn:microsoft.com/office/officeart/2005/8/layout/default#2"/>
    <dgm:cxn modelId="{3045AEE5-B4C0-48C4-ABBB-C0B142B63C8B}" type="presParOf" srcId="{70F567D0-EE15-49FB-8330-12D472B26332}" destId="{6BA68010-8BB6-4F98-BCE0-1AB44E9590E2}" srcOrd="3" destOrd="0" presId="urn:microsoft.com/office/officeart/2005/8/layout/default#2"/>
    <dgm:cxn modelId="{96CBF103-81E4-48D3-85E3-1D05C8D03127}" type="presParOf" srcId="{70F567D0-EE15-49FB-8330-12D472B26332}" destId="{92BD7CF9-C182-4D16-B6E5-D2A6411B91B0}" srcOrd="4" destOrd="0" presId="urn:microsoft.com/office/officeart/2005/8/layout/default#2"/>
    <dgm:cxn modelId="{2F680DCF-4E16-48D1-AFF8-DFEED6A07BF9}" type="presParOf" srcId="{70F567D0-EE15-49FB-8330-12D472B26332}" destId="{50664712-C7FA-4207-A53A-AA953F7A4E99}" srcOrd="5" destOrd="0" presId="urn:microsoft.com/office/officeart/2005/8/layout/default#2"/>
    <dgm:cxn modelId="{B0FA93B1-A8ED-402C-B7D3-695387B52BE0}" type="presParOf" srcId="{70F567D0-EE15-49FB-8330-12D472B26332}" destId="{40DE1C70-32D5-4E87-99D4-E13EDA9BA98A}" srcOrd="6" destOrd="0" presId="urn:microsoft.com/office/officeart/2005/8/layout/default#2"/>
    <dgm:cxn modelId="{A9F94795-0C85-4069-9D92-B0E522A815E0}" type="presParOf" srcId="{70F567D0-EE15-49FB-8330-12D472B26332}" destId="{C607F1CB-0655-4509-B032-2DFFEB2AE8B5}" srcOrd="7" destOrd="0" presId="urn:microsoft.com/office/officeart/2005/8/layout/default#2"/>
    <dgm:cxn modelId="{19C007B8-C9C4-4FB6-B0B0-407988D79C14}" type="presParOf" srcId="{70F567D0-EE15-49FB-8330-12D472B26332}" destId="{A4250C2C-045A-47F9-BEC5-A554E5C9BF9A}" srcOrd="8" destOrd="0" presId="urn:microsoft.com/office/officeart/2005/8/layout/default#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4066BE-239A-43A9-93D3-63F3B5BE5816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48832539-F062-43F3-BC48-C9FE6A97EE63}">
      <dgm:prSet phldrT="[Текст]" custT="1"/>
      <dgm:spPr/>
      <dgm:t>
        <a:bodyPr/>
        <a:lstStyle/>
        <a:p>
          <a:r>
            <a:rPr lang="ru-RU" sz="2000" dirty="0" smtClean="0"/>
            <a:t>Познавательное развитие предполагает развитие интересов детей, любознательности и познавательной мотивации</a:t>
          </a:r>
          <a:endParaRPr lang="ru-RU" sz="2000" dirty="0"/>
        </a:p>
      </dgm:t>
    </dgm:pt>
    <dgm:pt modelId="{D8ED4C2C-A1DE-4931-92BA-F51CF90B3E2F}" type="parTrans" cxnId="{2B2DFA3B-DFA2-459D-A5C0-F317B2F636B8}">
      <dgm:prSet/>
      <dgm:spPr/>
      <dgm:t>
        <a:bodyPr/>
        <a:lstStyle/>
        <a:p>
          <a:endParaRPr lang="ru-RU"/>
        </a:p>
      </dgm:t>
    </dgm:pt>
    <dgm:pt modelId="{8FC35281-7600-4102-9098-46D9CD85A618}" type="sibTrans" cxnId="{2B2DFA3B-DFA2-459D-A5C0-F317B2F636B8}">
      <dgm:prSet/>
      <dgm:spPr/>
      <dgm:t>
        <a:bodyPr/>
        <a:lstStyle/>
        <a:p>
          <a:endParaRPr lang="ru-RU"/>
        </a:p>
      </dgm:t>
    </dgm:pt>
    <dgm:pt modelId="{2B790DAA-7563-41A9-BF09-7DACFDA3ABF3}">
      <dgm:prSet phldrT="[Текст]"/>
      <dgm:spPr/>
      <dgm:t>
        <a:bodyPr/>
        <a:lstStyle/>
        <a:p>
          <a:endParaRPr lang="ru-RU" dirty="0"/>
        </a:p>
      </dgm:t>
    </dgm:pt>
    <dgm:pt modelId="{A6A83F28-4EBE-4029-9505-DF7F5B46F132}" type="parTrans" cxnId="{F6DADAB1-AB7B-40F1-82B8-7B8E23ECF89D}">
      <dgm:prSet/>
      <dgm:spPr/>
      <dgm:t>
        <a:bodyPr/>
        <a:lstStyle/>
        <a:p>
          <a:endParaRPr lang="ru-RU"/>
        </a:p>
      </dgm:t>
    </dgm:pt>
    <dgm:pt modelId="{B57F9228-9ED0-4B5F-BBF4-097FCBE2165C}" type="sibTrans" cxnId="{F6DADAB1-AB7B-40F1-82B8-7B8E23ECF89D}">
      <dgm:prSet/>
      <dgm:spPr/>
      <dgm:t>
        <a:bodyPr/>
        <a:lstStyle/>
        <a:p>
          <a:endParaRPr lang="ru-RU"/>
        </a:p>
      </dgm:t>
    </dgm:pt>
    <dgm:pt modelId="{3866AFED-E4C9-45D5-B73A-22B1E8F9A6D3}">
      <dgm:prSet phldrT="[Текст]" custT="1"/>
      <dgm:spPr/>
      <dgm:t>
        <a:bodyPr/>
        <a:lstStyle/>
        <a:p>
          <a:r>
            <a:rPr lang="ru-RU" sz="1800" dirty="0" smtClean="0"/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sz="1800" dirty="0"/>
        </a:p>
      </dgm:t>
    </dgm:pt>
    <dgm:pt modelId="{08169A61-7A93-402B-A589-0BDCAA25A2C9}" type="parTrans" cxnId="{3D7BAFA4-4D5F-46D4-901A-A56A01DCFC90}">
      <dgm:prSet/>
      <dgm:spPr/>
      <dgm:t>
        <a:bodyPr/>
        <a:lstStyle/>
        <a:p>
          <a:endParaRPr lang="ru-RU"/>
        </a:p>
      </dgm:t>
    </dgm:pt>
    <dgm:pt modelId="{D762CB1E-4902-49F7-83DA-3B07227A6D23}" type="sibTrans" cxnId="{3D7BAFA4-4D5F-46D4-901A-A56A01DCFC90}">
      <dgm:prSet/>
      <dgm:spPr/>
      <dgm:t>
        <a:bodyPr/>
        <a:lstStyle/>
        <a:p>
          <a:endParaRPr lang="ru-RU"/>
        </a:p>
      </dgm:t>
    </dgm:pt>
    <dgm:pt modelId="{E8C8A31A-1D56-4EE0-9673-AC4D39ED62A2}">
      <dgm:prSet custT="1"/>
      <dgm:spPr/>
      <dgm:t>
        <a:bodyPr/>
        <a:lstStyle/>
        <a:p>
          <a:r>
            <a:rPr lang="ru-RU" sz="2000" dirty="0" smtClean="0"/>
            <a:t>формирование познавательных действий, становление сознания; развитие воображения и творческой активности</a:t>
          </a:r>
          <a:endParaRPr lang="ru-RU" sz="2000" dirty="0"/>
        </a:p>
      </dgm:t>
    </dgm:pt>
    <dgm:pt modelId="{293809EE-DA35-4620-AC3D-3B4C242FF52B}" type="parTrans" cxnId="{F7996FBC-7CA3-4736-A637-3256E1F6AE8D}">
      <dgm:prSet/>
      <dgm:spPr/>
      <dgm:t>
        <a:bodyPr/>
        <a:lstStyle/>
        <a:p>
          <a:endParaRPr lang="ru-RU"/>
        </a:p>
      </dgm:t>
    </dgm:pt>
    <dgm:pt modelId="{91E99B0B-0909-43B7-A65E-8215E2B873B2}" type="sibTrans" cxnId="{F7996FBC-7CA3-4736-A637-3256E1F6AE8D}">
      <dgm:prSet/>
      <dgm:spPr/>
      <dgm:t>
        <a:bodyPr/>
        <a:lstStyle/>
        <a:p>
          <a:endParaRPr lang="ru-RU"/>
        </a:p>
      </dgm:t>
    </dgm:pt>
    <dgm:pt modelId="{010E70AE-F78F-46F6-ACAF-3C320E7ECDE8}">
      <dgm:prSet custT="1"/>
      <dgm:spPr/>
      <dgm:t>
        <a:bodyPr/>
        <a:lstStyle/>
        <a:p>
          <a:r>
            <a:rPr lang="ru-RU" sz="2000" dirty="0" smtClean="0"/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sz="2000" dirty="0"/>
        </a:p>
      </dgm:t>
    </dgm:pt>
    <dgm:pt modelId="{72838DD7-D8BD-4642-90E9-C7CFF610527C}" type="parTrans" cxnId="{3615811B-38C8-4661-899B-F06B79770A27}">
      <dgm:prSet/>
      <dgm:spPr/>
      <dgm:t>
        <a:bodyPr/>
        <a:lstStyle/>
        <a:p>
          <a:endParaRPr lang="ru-RU"/>
        </a:p>
      </dgm:t>
    </dgm:pt>
    <dgm:pt modelId="{D60890A2-948F-4C47-B0AB-DA91DBD5981E}" type="sibTrans" cxnId="{3615811B-38C8-4661-899B-F06B79770A27}">
      <dgm:prSet/>
      <dgm:spPr/>
      <dgm:t>
        <a:bodyPr/>
        <a:lstStyle/>
        <a:p>
          <a:endParaRPr lang="ru-RU"/>
        </a:p>
      </dgm:t>
    </dgm:pt>
    <dgm:pt modelId="{F3627E4F-5646-4556-B1E1-482D0A5C0933}">
      <dgm:prSet custT="1"/>
      <dgm:spPr/>
      <dgm:t>
        <a:bodyPr/>
        <a:lstStyle/>
        <a:p>
          <a:r>
            <a:rPr lang="ru-RU" sz="2000" smtClean="0"/>
            <a:t>о планете Земля как общем доме людей, об особенностях ее природы, многообразии стран и народов мира</a:t>
          </a:r>
          <a:endParaRPr lang="ru-RU" sz="2000" dirty="0"/>
        </a:p>
      </dgm:t>
    </dgm:pt>
    <dgm:pt modelId="{FA95A91A-379C-463D-82BB-40F61C9112BA}" type="parTrans" cxnId="{6AE55099-22A4-4B05-BA73-8379F1733F1E}">
      <dgm:prSet/>
      <dgm:spPr/>
      <dgm:t>
        <a:bodyPr/>
        <a:lstStyle/>
        <a:p>
          <a:endParaRPr lang="ru-RU"/>
        </a:p>
      </dgm:t>
    </dgm:pt>
    <dgm:pt modelId="{339211CC-B6DD-4B0A-8517-A8378EA820AC}" type="sibTrans" cxnId="{6AE55099-22A4-4B05-BA73-8379F1733F1E}">
      <dgm:prSet/>
      <dgm:spPr/>
      <dgm:t>
        <a:bodyPr/>
        <a:lstStyle/>
        <a:p>
          <a:endParaRPr lang="ru-RU"/>
        </a:p>
      </dgm:t>
    </dgm:pt>
    <dgm:pt modelId="{A4519BA5-AA95-44B3-B775-9094BA7D6563}" type="pres">
      <dgm:prSet presAssocID="{B94066BE-239A-43A9-93D3-63F3B5BE58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048073-FD8C-419A-A926-85446E7A7633}" type="pres">
      <dgm:prSet presAssocID="{48832539-F062-43F3-BC48-C9FE6A97EE63}" presName="parentText" presStyleLbl="node1" presStyleIdx="0" presStyleCnt="5" custScaleX="102042" custScaleY="1419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426A6-D973-42E7-A30B-1EE9CC342C40}" type="pres">
      <dgm:prSet presAssocID="{48832539-F062-43F3-BC48-C9FE6A97EE63}" presName="childText" presStyleLbl="revTx" presStyleIdx="0" presStyleCnt="1" custScaleY="15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E48AC-BFCC-4D81-A913-66C524714123}" type="pres">
      <dgm:prSet presAssocID="{E8C8A31A-1D56-4EE0-9673-AC4D39ED62A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C0D88-F5EA-46C2-A687-E5259E490222}" type="pres">
      <dgm:prSet presAssocID="{91E99B0B-0909-43B7-A65E-8215E2B873B2}" presName="spacer" presStyleCnt="0"/>
      <dgm:spPr/>
      <dgm:t>
        <a:bodyPr/>
        <a:lstStyle/>
        <a:p>
          <a:endParaRPr lang="ru-RU"/>
        </a:p>
      </dgm:t>
    </dgm:pt>
    <dgm:pt modelId="{B42A0F09-ABED-4230-999A-669D21E277FC}" type="pres">
      <dgm:prSet presAssocID="{010E70AE-F78F-46F6-ACAF-3C320E7ECDE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CA1E7-DC0A-45E1-AD96-014B525FAA5A}" type="pres">
      <dgm:prSet presAssocID="{D60890A2-948F-4C47-B0AB-DA91DBD5981E}" presName="spacer" presStyleCnt="0"/>
      <dgm:spPr/>
      <dgm:t>
        <a:bodyPr/>
        <a:lstStyle/>
        <a:p>
          <a:endParaRPr lang="ru-RU"/>
        </a:p>
      </dgm:t>
    </dgm:pt>
    <dgm:pt modelId="{A825A2F3-F241-4C0D-A94B-247273865B9A}" type="pres">
      <dgm:prSet presAssocID="{3866AFED-E4C9-45D5-B73A-22B1E8F9A6D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03CE0-EF7A-4E29-BB6F-F8FE3C3CBE97}" type="pres">
      <dgm:prSet presAssocID="{D762CB1E-4902-49F7-83DA-3B07227A6D23}" presName="spacer" presStyleCnt="0"/>
      <dgm:spPr/>
      <dgm:t>
        <a:bodyPr/>
        <a:lstStyle/>
        <a:p>
          <a:endParaRPr lang="ru-RU"/>
        </a:p>
      </dgm:t>
    </dgm:pt>
    <dgm:pt modelId="{3695D4DA-6AE1-4DA7-88FE-49ABACD22070}" type="pres">
      <dgm:prSet presAssocID="{F3627E4F-5646-4556-B1E1-482D0A5C093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F16560-81BD-441F-9DB3-C6B0F898C3DF}" type="presOf" srcId="{B94066BE-239A-43A9-93D3-63F3B5BE5816}" destId="{A4519BA5-AA95-44B3-B775-9094BA7D6563}" srcOrd="0" destOrd="0" presId="urn:microsoft.com/office/officeart/2005/8/layout/vList2"/>
    <dgm:cxn modelId="{D900FC0B-7475-4973-9039-80853FD14C4D}" type="presOf" srcId="{F3627E4F-5646-4556-B1E1-482D0A5C0933}" destId="{3695D4DA-6AE1-4DA7-88FE-49ABACD22070}" srcOrd="0" destOrd="0" presId="urn:microsoft.com/office/officeart/2005/8/layout/vList2"/>
    <dgm:cxn modelId="{6AE55099-22A4-4B05-BA73-8379F1733F1E}" srcId="{B94066BE-239A-43A9-93D3-63F3B5BE5816}" destId="{F3627E4F-5646-4556-B1E1-482D0A5C0933}" srcOrd="4" destOrd="0" parTransId="{FA95A91A-379C-463D-82BB-40F61C9112BA}" sibTransId="{339211CC-B6DD-4B0A-8517-A8378EA820AC}"/>
    <dgm:cxn modelId="{F1BD0525-92BE-439B-B911-0E04848D765B}" type="presOf" srcId="{3866AFED-E4C9-45D5-B73A-22B1E8F9A6D3}" destId="{A825A2F3-F241-4C0D-A94B-247273865B9A}" srcOrd="0" destOrd="0" presId="urn:microsoft.com/office/officeart/2005/8/layout/vList2"/>
    <dgm:cxn modelId="{447E579A-AEED-4455-AAC8-E141919E48C4}" type="presOf" srcId="{010E70AE-F78F-46F6-ACAF-3C320E7ECDE8}" destId="{B42A0F09-ABED-4230-999A-669D21E277FC}" srcOrd="0" destOrd="0" presId="urn:microsoft.com/office/officeart/2005/8/layout/vList2"/>
    <dgm:cxn modelId="{F6DADAB1-AB7B-40F1-82B8-7B8E23ECF89D}" srcId="{48832539-F062-43F3-BC48-C9FE6A97EE63}" destId="{2B790DAA-7563-41A9-BF09-7DACFDA3ABF3}" srcOrd="0" destOrd="0" parTransId="{A6A83F28-4EBE-4029-9505-DF7F5B46F132}" sibTransId="{B57F9228-9ED0-4B5F-BBF4-097FCBE2165C}"/>
    <dgm:cxn modelId="{2B2DFA3B-DFA2-459D-A5C0-F317B2F636B8}" srcId="{B94066BE-239A-43A9-93D3-63F3B5BE5816}" destId="{48832539-F062-43F3-BC48-C9FE6A97EE63}" srcOrd="0" destOrd="0" parTransId="{D8ED4C2C-A1DE-4931-92BA-F51CF90B3E2F}" sibTransId="{8FC35281-7600-4102-9098-46D9CD85A618}"/>
    <dgm:cxn modelId="{668A6C95-5439-47E4-9606-2828DBC595DD}" type="presOf" srcId="{2B790DAA-7563-41A9-BF09-7DACFDA3ABF3}" destId="{160426A6-D973-42E7-A30B-1EE9CC342C40}" srcOrd="0" destOrd="0" presId="urn:microsoft.com/office/officeart/2005/8/layout/vList2"/>
    <dgm:cxn modelId="{D5C8F715-2F4D-4AD0-B712-2E2ECF053AAF}" type="presOf" srcId="{48832539-F062-43F3-BC48-C9FE6A97EE63}" destId="{98048073-FD8C-419A-A926-85446E7A7633}" srcOrd="0" destOrd="0" presId="urn:microsoft.com/office/officeart/2005/8/layout/vList2"/>
    <dgm:cxn modelId="{F7996FBC-7CA3-4736-A637-3256E1F6AE8D}" srcId="{B94066BE-239A-43A9-93D3-63F3B5BE5816}" destId="{E8C8A31A-1D56-4EE0-9673-AC4D39ED62A2}" srcOrd="1" destOrd="0" parTransId="{293809EE-DA35-4620-AC3D-3B4C242FF52B}" sibTransId="{91E99B0B-0909-43B7-A65E-8215E2B873B2}"/>
    <dgm:cxn modelId="{3615811B-38C8-4661-899B-F06B79770A27}" srcId="{B94066BE-239A-43A9-93D3-63F3B5BE5816}" destId="{010E70AE-F78F-46F6-ACAF-3C320E7ECDE8}" srcOrd="2" destOrd="0" parTransId="{72838DD7-D8BD-4642-90E9-C7CFF610527C}" sibTransId="{D60890A2-948F-4C47-B0AB-DA91DBD5981E}"/>
    <dgm:cxn modelId="{3D7BAFA4-4D5F-46D4-901A-A56A01DCFC90}" srcId="{B94066BE-239A-43A9-93D3-63F3B5BE5816}" destId="{3866AFED-E4C9-45D5-B73A-22B1E8F9A6D3}" srcOrd="3" destOrd="0" parTransId="{08169A61-7A93-402B-A589-0BDCAA25A2C9}" sibTransId="{D762CB1E-4902-49F7-83DA-3B07227A6D23}"/>
    <dgm:cxn modelId="{4A33A889-E805-448D-BD2F-8FE3B5EF05BC}" type="presOf" srcId="{E8C8A31A-1D56-4EE0-9673-AC4D39ED62A2}" destId="{EF1E48AC-BFCC-4D81-A913-66C524714123}" srcOrd="0" destOrd="0" presId="urn:microsoft.com/office/officeart/2005/8/layout/vList2"/>
    <dgm:cxn modelId="{D86A5932-BAD6-4B57-9F23-421EFCF8C437}" type="presParOf" srcId="{A4519BA5-AA95-44B3-B775-9094BA7D6563}" destId="{98048073-FD8C-419A-A926-85446E7A7633}" srcOrd="0" destOrd="0" presId="urn:microsoft.com/office/officeart/2005/8/layout/vList2"/>
    <dgm:cxn modelId="{2B684A04-16A3-4AC7-96F1-F4DD0AB093AB}" type="presParOf" srcId="{A4519BA5-AA95-44B3-B775-9094BA7D6563}" destId="{160426A6-D973-42E7-A30B-1EE9CC342C40}" srcOrd="1" destOrd="0" presId="urn:microsoft.com/office/officeart/2005/8/layout/vList2"/>
    <dgm:cxn modelId="{6F5C6B2D-0515-48B8-94D2-82F0428EE2BD}" type="presParOf" srcId="{A4519BA5-AA95-44B3-B775-9094BA7D6563}" destId="{EF1E48AC-BFCC-4D81-A913-66C524714123}" srcOrd="2" destOrd="0" presId="urn:microsoft.com/office/officeart/2005/8/layout/vList2"/>
    <dgm:cxn modelId="{AEE5E0D0-1888-4860-B0B9-14C66CFD5C26}" type="presParOf" srcId="{A4519BA5-AA95-44B3-B775-9094BA7D6563}" destId="{6B4C0D88-F5EA-46C2-A687-E5259E490222}" srcOrd="3" destOrd="0" presId="urn:microsoft.com/office/officeart/2005/8/layout/vList2"/>
    <dgm:cxn modelId="{C33EA329-8EA4-4A8D-ACD4-56C79FC8F4D5}" type="presParOf" srcId="{A4519BA5-AA95-44B3-B775-9094BA7D6563}" destId="{B42A0F09-ABED-4230-999A-669D21E277FC}" srcOrd="4" destOrd="0" presId="urn:microsoft.com/office/officeart/2005/8/layout/vList2"/>
    <dgm:cxn modelId="{BA48E104-5D09-4607-BAA8-2462E0E9A608}" type="presParOf" srcId="{A4519BA5-AA95-44B3-B775-9094BA7D6563}" destId="{A66CA1E7-DC0A-45E1-AD96-014B525FAA5A}" srcOrd="5" destOrd="0" presId="urn:microsoft.com/office/officeart/2005/8/layout/vList2"/>
    <dgm:cxn modelId="{37ED16E9-679E-43F7-AC00-32EF25237F57}" type="presParOf" srcId="{A4519BA5-AA95-44B3-B775-9094BA7D6563}" destId="{A825A2F3-F241-4C0D-A94B-247273865B9A}" srcOrd="6" destOrd="0" presId="urn:microsoft.com/office/officeart/2005/8/layout/vList2"/>
    <dgm:cxn modelId="{0AA98D28-F3DF-43A6-98BF-F6035B43B887}" type="presParOf" srcId="{A4519BA5-AA95-44B3-B775-9094BA7D6563}" destId="{01503CE0-EF7A-4E29-BB6F-F8FE3C3CBE97}" srcOrd="7" destOrd="0" presId="urn:microsoft.com/office/officeart/2005/8/layout/vList2"/>
    <dgm:cxn modelId="{4C37712B-8341-41B8-B678-0B679FB0760E}" type="presParOf" srcId="{A4519BA5-AA95-44B3-B775-9094BA7D6563}" destId="{3695D4DA-6AE1-4DA7-88FE-49ABACD22070}" srcOrd="8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14336E-37ED-467C-B809-C552897408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99EA0-818C-441A-8D13-198643EC729E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Младший возраст</a:t>
          </a:r>
          <a:endParaRPr lang="ru-RU" dirty="0"/>
        </a:p>
      </dgm:t>
    </dgm:pt>
    <dgm:pt modelId="{96E1186D-478A-4169-9B6D-80E573914A88}" type="parTrans" cxnId="{FE984E20-ABA0-495C-B6CB-FF7D202C908A}">
      <dgm:prSet/>
      <dgm:spPr/>
      <dgm:t>
        <a:bodyPr/>
        <a:lstStyle/>
        <a:p>
          <a:endParaRPr lang="ru-RU"/>
        </a:p>
      </dgm:t>
    </dgm:pt>
    <dgm:pt modelId="{505C6804-4941-455C-A705-AC8A6092973B}" type="sibTrans" cxnId="{FE984E20-ABA0-495C-B6CB-FF7D202C908A}">
      <dgm:prSet/>
      <dgm:spPr/>
      <dgm:t>
        <a:bodyPr/>
        <a:lstStyle/>
        <a:p>
          <a:endParaRPr lang="ru-RU"/>
        </a:p>
      </dgm:t>
    </dgm:pt>
    <dgm:pt modelId="{67F0A9BB-5833-453B-A4BB-04E575A24240}">
      <dgm:prSet phldrT="[Текст]"/>
      <dgm:spPr/>
      <dgm:t>
        <a:bodyPr/>
        <a:lstStyle/>
        <a:p>
          <a:r>
            <a:rPr lang="ru-RU" dirty="0" smtClean="0"/>
            <a:t>Поддержать детское любопытство</a:t>
          </a:r>
          <a:endParaRPr lang="ru-RU" dirty="0"/>
        </a:p>
      </dgm:t>
    </dgm:pt>
    <dgm:pt modelId="{0608E0F0-AC68-4CB3-B3D2-686A4DF0CD4E}" type="parTrans" cxnId="{A2F019E8-C921-44BD-A5D4-820CD39C84BD}">
      <dgm:prSet/>
      <dgm:spPr/>
      <dgm:t>
        <a:bodyPr/>
        <a:lstStyle/>
        <a:p>
          <a:endParaRPr lang="ru-RU"/>
        </a:p>
      </dgm:t>
    </dgm:pt>
    <dgm:pt modelId="{4ECD6849-52DB-4F1C-AFF0-43F0F5EE85C9}" type="sibTrans" cxnId="{A2F019E8-C921-44BD-A5D4-820CD39C84BD}">
      <dgm:prSet/>
      <dgm:spPr/>
      <dgm:t>
        <a:bodyPr/>
        <a:lstStyle/>
        <a:p>
          <a:endParaRPr lang="ru-RU"/>
        </a:p>
      </dgm:t>
    </dgm:pt>
    <dgm:pt modelId="{BBE715FC-B161-49F2-87CF-A70B5226B386}">
      <dgm:prSet phldrT="[Текст]"/>
      <dgm:spPr/>
      <dgm:t>
        <a:bodyPr/>
        <a:lstStyle/>
        <a:p>
          <a:r>
            <a:rPr lang="ru-RU" dirty="0" smtClean="0"/>
            <a:t>Развивать интерес к совместному со взрослыми и самостоятельному познанию</a:t>
          </a:r>
          <a:endParaRPr lang="ru-RU" dirty="0"/>
        </a:p>
      </dgm:t>
    </dgm:pt>
    <dgm:pt modelId="{F3C49FD5-8451-46FB-9832-9D7BE1C527FF}" type="parTrans" cxnId="{518CE436-629F-425C-A65E-48DEEE773ECC}">
      <dgm:prSet/>
      <dgm:spPr/>
      <dgm:t>
        <a:bodyPr/>
        <a:lstStyle/>
        <a:p>
          <a:endParaRPr lang="ru-RU"/>
        </a:p>
      </dgm:t>
    </dgm:pt>
    <dgm:pt modelId="{7FA51B7E-3052-47F2-8A35-8C60EE73F5D6}" type="sibTrans" cxnId="{518CE436-629F-425C-A65E-48DEEE773ECC}">
      <dgm:prSet/>
      <dgm:spPr/>
      <dgm:t>
        <a:bodyPr/>
        <a:lstStyle/>
        <a:p>
          <a:endParaRPr lang="ru-RU"/>
        </a:p>
      </dgm:t>
    </dgm:pt>
    <dgm:pt modelId="{DD97C0C0-6BDE-4F58-8B9F-744195DE7CAB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Средний возраст</a:t>
          </a:r>
          <a:endParaRPr lang="ru-RU" dirty="0"/>
        </a:p>
      </dgm:t>
    </dgm:pt>
    <dgm:pt modelId="{18125875-DD44-4B83-AC71-8EBC848B65DD}" type="parTrans" cxnId="{20004618-72C2-42A0-9EF8-F4AEB268BF7D}">
      <dgm:prSet/>
      <dgm:spPr/>
      <dgm:t>
        <a:bodyPr/>
        <a:lstStyle/>
        <a:p>
          <a:endParaRPr lang="ru-RU"/>
        </a:p>
      </dgm:t>
    </dgm:pt>
    <dgm:pt modelId="{C81C0B64-5968-4F80-B979-7F977C208355}" type="sibTrans" cxnId="{20004618-72C2-42A0-9EF8-F4AEB268BF7D}">
      <dgm:prSet/>
      <dgm:spPr/>
      <dgm:t>
        <a:bodyPr/>
        <a:lstStyle/>
        <a:p>
          <a:endParaRPr lang="ru-RU"/>
        </a:p>
      </dgm:t>
    </dgm:pt>
    <dgm:pt modelId="{0B63C938-BE51-4BE3-B1CE-97829CE39A64}">
      <dgm:prSet phldrT="[Текст]"/>
      <dgm:spPr/>
      <dgm:t>
        <a:bodyPr/>
        <a:lstStyle/>
        <a:p>
          <a:r>
            <a:rPr lang="ru-RU" dirty="0" smtClean="0"/>
            <a:t>Развивать целенаправленное восприятие</a:t>
          </a:r>
          <a:endParaRPr lang="ru-RU" dirty="0"/>
        </a:p>
      </dgm:t>
    </dgm:pt>
    <dgm:pt modelId="{0DF1E662-A587-4222-A08E-6F2E7F1FD7DD}" type="parTrans" cxnId="{874E0FB7-F3E3-41CD-85BE-DF3889D7192C}">
      <dgm:prSet/>
      <dgm:spPr/>
      <dgm:t>
        <a:bodyPr/>
        <a:lstStyle/>
        <a:p>
          <a:endParaRPr lang="ru-RU"/>
        </a:p>
      </dgm:t>
    </dgm:pt>
    <dgm:pt modelId="{9615DC60-4313-443C-942C-B2A812DE0234}" type="sibTrans" cxnId="{874E0FB7-F3E3-41CD-85BE-DF3889D7192C}">
      <dgm:prSet/>
      <dgm:spPr/>
      <dgm:t>
        <a:bodyPr/>
        <a:lstStyle/>
        <a:p>
          <a:endParaRPr lang="ru-RU"/>
        </a:p>
      </dgm:t>
    </dgm:pt>
    <dgm:pt modelId="{1ACD5211-EEE1-4ABC-A58E-6A27E3BD7155}">
      <dgm:prSet phldrT="[Текст]"/>
      <dgm:spPr/>
      <dgm:t>
        <a:bodyPr/>
        <a:lstStyle/>
        <a:p>
          <a:r>
            <a:rPr lang="ru-RU" dirty="0" smtClean="0"/>
            <a:t>Поощрять самостоятельное  обследование окружающих предметов</a:t>
          </a:r>
          <a:endParaRPr lang="ru-RU" dirty="0"/>
        </a:p>
      </dgm:t>
    </dgm:pt>
    <dgm:pt modelId="{C15F5953-1D1D-4C9E-BA94-290A0AE90A8D}" type="parTrans" cxnId="{0D49B25B-C237-42C1-8634-B9D980CF1D85}">
      <dgm:prSet/>
      <dgm:spPr/>
      <dgm:t>
        <a:bodyPr/>
        <a:lstStyle/>
        <a:p>
          <a:endParaRPr lang="ru-RU"/>
        </a:p>
      </dgm:t>
    </dgm:pt>
    <dgm:pt modelId="{77D2F8D1-6183-4F7D-AB39-F323F7E75AA6}" type="sibTrans" cxnId="{0D49B25B-C237-42C1-8634-B9D980CF1D85}">
      <dgm:prSet/>
      <dgm:spPr/>
      <dgm:t>
        <a:bodyPr/>
        <a:lstStyle/>
        <a:p>
          <a:endParaRPr lang="ru-RU"/>
        </a:p>
      </dgm:t>
    </dgm:pt>
    <dgm:pt modelId="{DF29A828-73F1-4978-84C3-1B40D3999BCC}">
      <dgm:prSet phldrT="[Текст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dirty="0" smtClean="0"/>
            <a:t>Старший возраст</a:t>
          </a:r>
          <a:endParaRPr lang="ru-RU" dirty="0"/>
        </a:p>
      </dgm:t>
    </dgm:pt>
    <dgm:pt modelId="{0BFF3FDE-AF31-4499-A75C-10DA55F65158}" type="parTrans" cxnId="{3DC02FDF-BA61-4DE7-87A8-AED027C19B9F}">
      <dgm:prSet/>
      <dgm:spPr/>
      <dgm:t>
        <a:bodyPr/>
        <a:lstStyle/>
        <a:p>
          <a:endParaRPr lang="ru-RU"/>
        </a:p>
      </dgm:t>
    </dgm:pt>
    <dgm:pt modelId="{E0A5749C-7A8C-4B02-BB4B-72E46FDCB1CC}" type="sibTrans" cxnId="{3DC02FDF-BA61-4DE7-87A8-AED027C19B9F}">
      <dgm:prSet/>
      <dgm:spPr/>
      <dgm:t>
        <a:bodyPr/>
        <a:lstStyle/>
        <a:p>
          <a:endParaRPr lang="ru-RU"/>
        </a:p>
      </dgm:t>
    </dgm:pt>
    <dgm:pt modelId="{A8DF9AE2-8FB2-435D-9F3F-E88A69117A2B}">
      <dgm:prSet phldrT="[Текст]"/>
      <dgm:spPr/>
      <dgm:t>
        <a:bodyPr/>
        <a:lstStyle/>
        <a:p>
          <a:r>
            <a:rPr lang="ru-RU" dirty="0" smtClean="0"/>
            <a:t>Развивать интерес к самостоятельному познанию объектов окружающего мира</a:t>
          </a:r>
          <a:endParaRPr lang="ru-RU" dirty="0"/>
        </a:p>
      </dgm:t>
    </dgm:pt>
    <dgm:pt modelId="{7B249149-16BE-4653-876E-28BE44707412}" type="parTrans" cxnId="{F85F5165-470F-4A80-84C2-FF233FB712BC}">
      <dgm:prSet/>
      <dgm:spPr/>
      <dgm:t>
        <a:bodyPr/>
        <a:lstStyle/>
        <a:p>
          <a:endParaRPr lang="ru-RU"/>
        </a:p>
      </dgm:t>
    </dgm:pt>
    <dgm:pt modelId="{A8AAFB96-544E-4D4D-A365-DD0A7D833BBC}" type="sibTrans" cxnId="{F85F5165-470F-4A80-84C2-FF233FB712BC}">
      <dgm:prSet/>
      <dgm:spPr/>
      <dgm:t>
        <a:bodyPr/>
        <a:lstStyle/>
        <a:p>
          <a:endParaRPr lang="ru-RU"/>
        </a:p>
      </dgm:t>
    </dgm:pt>
    <dgm:pt modelId="{5ADDE4DC-B748-4066-B9F9-84D0202F4FF8}" type="pres">
      <dgm:prSet presAssocID="{5B14336E-37ED-467C-B809-C552897408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59362-2016-4327-8A86-040F9115FB01}" type="pres">
      <dgm:prSet presAssocID="{BE099EA0-818C-441A-8D13-198643EC729E}" presName="linNode" presStyleCnt="0"/>
      <dgm:spPr/>
    </dgm:pt>
    <dgm:pt modelId="{D0C7E8F1-9AE1-4815-8228-8896DC84390F}" type="pres">
      <dgm:prSet presAssocID="{BE099EA0-818C-441A-8D13-198643EC729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C84D3-6354-4DB3-8393-0F1C482443E5}" type="pres">
      <dgm:prSet presAssocID="{BE099EA0-818C-441A-8D13-198643EC729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F061D-AE03-411F-8221-11D277CF0AF8}" type="pres">
      <dgm:prSet presAssocID="{505C6804-4941-455C-A705-AC8A6092973B}" presName="sp" presStyleCnt="0"/>
      <dgm:spPr/>
    </dgm:pt>
    <dgm:pt modelId="{FFB2C03B-4847-44E5-833F-411C3D2EBF03}" type="pres">
      <dgm:prSet presAssocID="{DD97C0C0-6BDE-4F58-8B9F-744195DE7CAB}" presName="linNode" presStyleCnt="0"/>
      <dgm:spPr/>
    </dgm:pt>
    <dgm:pt modelId="{D4C0149C-1E69-4209-A28C-BB0FC7798BE8}" type="pres">
      <dgm:prSet presAssocID="{DD97C0C0-6BDE-4F58-8B9F-744195DE7CA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772FA-E562-4D93-BE27-60B37D396E19}" type="pres">
      <dgm:prSet presAssocID="{DD97C0C0-6BDE-4F58-8B9F-744195DE7CA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F1A9A-EF94-4D60-AD24-F4217F66E967}" type="pres">
      <dgm:prSet presAssocID="{C81C0B64-5968-4F80-B979-7F977C208355}" presName="sp" presStyleCnt="0"/>
      <dgm:spPr/>
    </dgm:pt>
    <dgm:pt modelId="{E6983645-B1AF-4213-AC64-10ED96FA92EE}" type="pres">
      <dgm:prSet presAssocID="{DF29A828-73F1-4978-84C3-1B40D3999BCC}" presName="linNode" presStyleCnt="0"/>
      <dgm:spPr/>
    </dgm:pt>
    <dgm:pt modelId="{CE2E7183-B721-4BA0-9E58-28BE51EA1ED2}" type="pres">
      <dgm:prSet presAssocID="{DF29A828-73F1-4978-84C3-1B40D3999BC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67840-EC5F-483C-AF81-D9510D38AA77}" type="pres">
      <dgm:prSet presAssocID="{DF29A828-73F1-4978-84C3-1B40D3999BCC}" presName="descendantText" presStyleLbl="alignAccFollowNode1" presStyleIdx="2" presStyleCnt="3" custLinFactNeighborX="-7048" custLinFactNeighborY="-5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C02FDF-BA61-4DE7-87A8-AED027C19B9F}" srcId="{5B14336E-37ED-467C-B809-C55289740898}" destId="{DF29A828-73F1-4978-84C3-1B40D3999BCC}" srcOrd="2" destOrd="0" parTransId="{0BFF3FDE-AF31-4499-A75C-10DA55F65158}" sibTransId="{E0A5749C-7A8C-4B02-BB4B-72E46FDCB1CC}"/>
    <dgm:cxn modelId="{518CE436-629F-425C-A65E-48DEEE773ECC}" srcId="{BE099EA0-818C-441A-8D13-198643EC729E}" destId="{BBE715FC-B161-49F2-87CF-A70B5226B386}" srcOrd="1" destOrd="0" parTransId="{F3C49FD5-8451-46FB-9832-9D7BE1C527FF}" sibTransId="{7FA51B7E-3052-47F2-8A35-8C60EE73F5D6}"/>
    <dgm:cxn modelId="{894CD748-1C53-4EF4-A9C3-9EFBEDB70FFA}" type="presOf" srcId="{A8DF9AE2-8FB2-435D-9F3F-E88A69117A2B}" destId="{C6E67840-EC5F-483C-AF81-D9510D38AA77}" srcOrd="0" destOrd="0" presId="urn:microsoft.com/office/officeart/2005/8/layout/vList5"/>
    <dgm:cxn modelId="{874E0FB7-F3E3-41CD-85BE-DF3889D7192C}" srcId="{DD97C0C0-6BDE-4F58-8B9F-744195DE7CAB}" destId="{0B63C938-BE51-4BE3-B1CE-97829CE39A64}" srcOrd="0" destOrd="0" parTransId="{0DF1E662-A587-4222-A08E-6F2E7F1FD7DD}" sibTransId="{9615DC60-4313-443C-942C-B2A812DE0234}"/>
    <dgm:cxn modelId="{20004618-72C2-42A0-9EF8-F4AEB268BF7D}" srcId="{5B14336E-37ED-467C-B809-C55289740898}" destId="{DD97C0C0-6BDE-4F58-8B9F-744195DE7CAB}" srcOrd="1" destOrd="0" parTransId="{18125875-DD44-4B83-AC71-8EBC848B65DD}" sibTransId="{C81C0B64-5968-4F80-B979-7F977C208355}"/>
    <dgm:cxn modelId="{AED95BCA-8546-4E1C-B89B-22B94BF3493D}" type="presOf" srcId="{BE099EA0-818C-441A-8D13-198643EC729E}" destId="{D0C7E8F1-9AE1-4815-8228-8896DC84390F}" srcOrd="0" destOrd="0" presId="urn:microsoft.com/office/officeart/2005/8/layout/vList5"/>
    <dgm:cxn modelId="{A2F019E8-C921-44BD-A5D4-820CD39C84BD}" srcId="{BE099EA0-818C-441A-8D13-198643EC729E}" destId="{67F0A9BB-5833-453B-A4BB-04E575A24240}" srcOrd="0" destOrd="0" parTransId="{0608E0F0-AC68-4CB3-B3D2-686A4DF0CD4E}" sibTransId="{4ECD6849-52DB-4F1C-AFF0-43F0F5EE85C9}"/>
    <dgm:cxn modelId="{0A7E5683-9400-42A4-B974-D60B4A2A08E5}" type="presOf" srcId="{0B63C938-BE51-4BE3-B1CE-97829CE39A64}" destId="{0B1772FA-E562-4D93-BE27-60B37D396E19}" srcOrd="0" destOrd="0" presId="urn:microsoft.com/office/officeart/2005/8/layout/vList5"/>
    <dgm:cxn modelId="{0564F9CC-7585-4D5F-B3DC-4D44356B631B}" type="presOf" srcId="{DD97C0C0-6BDE-4F58-8B9F-744195DE7CAB}" destId="{D4C0149C-1E69-4209-A28C-BB0FC7798BE8}" srcOrd="0" destOrd="0" presId="urn:microsoft.com/office/officeart/2005/8/layout/vList5"/>
    <dgm:cxn modelId="{98CDE93A-D0B4-4B65-9AEF-2C9C65E742F9}" type="presOf" srcId="{DF29A828-73F1-4978-84C3-1B40D3999BCC}" destId="{CE2E7183-B721-4BA0-9E58-28BE51EA1ED2}" srcOrd="0" destOrd="0" presId="urn:microsoft.com/office/officeart/2005/8/layout/vList5"/>
    <dgm:cxn modelId="{62EA44F8-898E-4D0F-BD20-4969A27A283C}" type="presOf" srcId="{1ACD5211-EEE1-4ABC-A58E-6A27E3BD7155}" destId="{0B1772FA-E562-4D93-BE27-60B37D396E19}" srcOrd="0" destOrd="1" presId="urn:microsoft.com/office/officeart/2005/8/layout/vList5"/>
    <dgm:cxn modelId="{FE984E20-ABA0-495C-B6CB-FF7D202C908A}" srcId="{5B14336E-37ED-467C-B809-C55289740898}" destId="{BE099EA0-818C-441A-8D13-198643EC729E}" srcOrd="0" destOrd="0" parTransId="{96E1186D-478A-4169-9B6D-80E573914A88}" sibTransId="{505C6804-4941-455C-A705-AC8A6092973B}"/>
    <dgm:cxn modelId="{F85F5165-470F-4A80-84C2-FF233FB712BC}" srcId="{DF29A828-73F1-4978-84C3-1B40D3999BCC}" destId="{A8DF9AE2-8FB2-435D-9F3F-E88A69117A2B}" srcOrd="0" destOrd="0" parTransId="{7B249149-16BE-4653-876E-28BE44707412}" sibTransId="{A8AAFB96-544E-4D4D-A365-DD0A7D833BBC}"/>
    <dgm:cxn modelId="{0D49B25B-C237-42C1-8634-B9D980CF1D85}" srcId="{DD97C0C0-6BDE-4F58-8B9F-744195DE7CAB}" destId="{1ACD5211-EEE1-4ABC-A58E-6A27E3BD7155}" srcOrd="1" destOrd="0" parTransId="{C15F5953-1D1D-4C9E-BA94-290A0AE90A8D}" sibTransId="{77D2F8D1-6183-4F7D-AB39-F323F7E75AA6}"/>
    <dgm:cxn modelId="{98973586-9CD7-427A-ABD3-B71877E979F3}" type="presOf" srcId="{5B14336E-37ED-467C-B809-C55289740898}" destId="{5ADDE4DC-B748-4066-B9F9-84D0202F4FF8}" srcOrd="0" destOrd="0" presId="urn:microsoft.com/office/officeart/2005/8/layout/vList5"/>
    <dgm:cxn modelId="{1424887C-7C40-4A38-BAD9-DD043778A058}" type="presOf" srcId="{BBE715FC-B161-49F2-87CF-A70B5226B386}" destId="{0C7C84D3-6354-4DB3-8393-0F1C482443E5}" srcOrd="0" destOrd="1" presId="urn:microsoft.com/office/officeart/2005/8/layout/vList5"/>
    <dgm:cxn modelId="{76ACA00D-EF6D-4F3C-9583-0090D880FFE5}" type="presOf" srcId="{67F0A9BB-5833-453B-A4BB-04E575A24240}" destId="{0C7C84D3-6354-4DB3-8393-0F1C482443E5}" srcOrd="0" destOrd="0" presId="urn:microsoft.com/office/officeart/2005/8/layout/vList5"/>
    <dgm:cxn modelId="{19D8DA4C-95AB-4406-81B1-914D11087244}" type="presParOf" srcId="{5ADDE4DC-B748-4066-B9F9-84D0202F4FF8}" destId="{78D59362-2016-4327-8A86-040F9115FB01}" srcOrd="0" destOrd="0" presId="urn:microsoft.com/office/officeart/2005/8/layout/vList5"/>
    <dgm:cxn modelId="{CB1C058A-F04A-448A-ACA3-EDDC04C9A960}" type="presParOf" srcId="{78D59362-2016-4327-8A86-040F9115FB01}" destId="{D0C7E8F1-9AE1-4815-8228-8896DC84390F}" srcOrd="0" destOrd="0" presId="urn:microsoft.com/office/officeart/2005/8/layout/vList5"/>
    <dgm:cxn modelId="{4E2DE8E4-7463-4A14-85AB-5A17332A3E3B}" type="presParOf" srcId="{78D59362-2016-4327-8A86-040F9115FB01}" destId="{0C7C84D3-6354-4DB3-8393-0F1C482443E5}" srcOrd="1" destOrd="0" presId="urn:microsoft.com/office/officeart/2005/8/layout/vList5"/>
    <dgm:cxn modelId="{A138CD4D-FB4A-4774-A235-28139AC12EF4}" type="presParOf" srcId="{5ADDE4DC-B748-4066-B9F9-84D0202F4FF8}" destId="{A27F061D-AE03-411F-8221-11D277CF0AF8}" srcOrd="1" destOrd="0" presId="urn:microsoft.com/office/officeart/2005/8/layout/vList5"/>
    <dgm:cxn modelId="{B7BEA31A-A6CD-4044-A980-DB907665118E}" type="presParOf" srcId="{5ADDE4DC-B748-4066-B9F9-84D0202F4FF8}" destId="{FFB2C03B-4847-44E5-833F-411C3D2EBF03}" srcOrd="2" destOrd="0" presId="urn:microsoft.com/office/officeart/2005/8/layout/vList5"/>
    <dgm:cxn modelId="{9E3635C1-CD99-4F8E-B9AE-CA69EA8CBFB9}" type="presParOf" srcId="{FFB2C03B-4847-44E5-833F-411C3D2EBF03}" destId="{D4C0149C-1E69-4209-A28C-BB0FC7798BE8}" srcOrd="0" destOrd="0" presId="urn:microsoft.com/office/officeart/2005/8/layout/vList5"/>
    <dgm:cxn modelId="{E611CF1D-1D58-49CE-9DB5-41139F7359C4}" type="presParOf" srcId="{FFB2C03B-4847-44E5-833F-411C3D2EBF03}" destId="{0B1772FA-E562-4D93-BE27-60B37D396E19}" srcOrd="1" destOrd="0" presId="urn:microsoft.com/office/officeart/2005/8/layout/vList5"/>
    <dgm:cxn modelId="{3FD1B39F-7779-4616-B9FD-158E377F0C39}" type="presParOf" srcId="{5ADDE4DC-B748-4066-B9F9-84D0202F4FF8}" destId="{D65F1A9A-EF94-4D60-AD24-F4217F66E967}" srcOrd="3" destOrd="0" presId="urn:microsoft.com/office/officeart/2005/8/layout/vList5"/>
    <dgm:cxn modelId="{67E9B9AE-BF63-4180-A859-D18408C9ACBA}" type="presParOf" srcId="{5ADDE4DC-B748-4066-B9F9-84D0202F4FF8}" destId="{E6983645-B1AF-4213-AC64-10ED96FA92EE}" srcOrd="4" destOrd="0" presId="urn:microsoft.com/office/officeart/2005/8/layout/vList5"/>
    <dgm:cxn modelId="{FBF1519E-8397-4E89-A56A-276FF387E1B9}" type="presParOf" srcId="{E6983645-B1AF-4213-AC64-10ED96FA92EE}" destId="{CE2E7183-B721-4BA0-9E58-28BE51EA1ED2}" srcOrd="0" destOrd="0" presId="urn:microsoft.com/office/officeart/2005/8/layout/vList5"/>
    <dgm:cxn modelId="{0815715F-DE8E-4725-9252-3D29EA2A0A5D}" type="presParOf" srcId="{E6983645-B1AF-4213-AC64-10ED96FA92EE}" destId="{C6E67840-EC5F-483C-AF81-D9510D38AA77}" srcOrd="1" destOrd="0" presId="urn:microsoft.com/office/officeart/2005/8/layout/vList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7B3944-4634-440C-BBA1-868080505EDE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357E8D-AC55-483C-8C16-C07E52261834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3600" b="1" dirty="0" smtClean="0"/>
            <a:t>РЕБЕНОК</a:t>
          </a:r>
          <a:endParaRPr lang="ru-RU" sz="3600" b="1" dirty="0"/>
        </a:p>
      </dgm:t>
    </dgm:pt>
    <dgm:pt modelId="{15C8CC9B-B1E2-49E4-9840-5B4876CE1D6D}" type="parTrans" cxnId="{3A9FC03D-1CAB-4516-AB8A-F63BBDC0A4F2}">
      <dgm:prSet/>
      <dgm:spPr/>
      <dgm:t>
        <a:bodyPr/>
        <a:lstStyle/>
        <a:p>
          <a:endParaRPr lang="ru-RU"/>
        </a:p>
      </dgm:t>
    </dgm:pt>
    <dgm:pt modelId="{3974C274-3491-4860-A532-CBFE554A4B8F}" type="sibTrans" cxnId="{3A9FC03D-1CAB-4516-AB8A-F63BBDC0A4F2}">
      <dgm:prSet/>
      <dgm:spPr/>
      <dgm:t>
        <a:bodyPr/>
        <a:lstStyle/>
        <a:p>
          <a:endParaRPr lang="ru-RU"/>
        </a:p>
      </dgm:t>
    </dgm:pt>
    <dgm:pt modelId="{450753F1-31B9-47CD-826A-3EA67E006E91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</a:rPr>
            <a:t>Отличается широтой кругозора, интересно и с увлечением делится впечатлениями</a:t>
          </a:r>
          <a:endParaRPr lang="ru-RU" sz="2000" b="1" dirty="0">
            <a:solidFill>
              <a:schemeClr val="bg1"/>
            </a:solidFill>
          </a:endParaRPr>
        </a:p>
      </dgm:t>
    </dgm:pt>
    <dgm:pt modelId="{06826AEC-AE50-421A-89DB-0D9DBE2647C6}" type="parTrans" cxnId="{1891B780-8ADF-4731-AEDA-619202E68E62}">
      <dgm:prSet/>
      <dgm:spPr/>
      <dgm:t>
        <a:bodyPr/>
        <a:lstStyle/>
        <a:p>
          <a:endParaRPr lang="ru-RU"/>
        </a:p>
      </dgm:t>
    </dgm:pt>
    <dgm:pt modelId="{1793403D-AA1C-4AD3-B730-6EF2B4781287}" type="sibTrans" cxnId="{1891B780-8ADF-4731-AEDA-619202E68E62}">
      <dgm:prSet/>
      <dgm:spPr/>
      <dgm:t>
        <a:bodyPr/>
        <a:lstStyle/>
        <a:p>
          <a:endParaRPr lang="ru-RU"/>
        </a:p>
      </dgm:t>
    </dgm:pt>
    <dgm:pt modelId="{ABCE42F9-6532-4A48-97C3-869A07595CAB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b="1" dirty="0" smtClean="0"/>
            <a:t>Организует и осуществляет познавательно-исследовательскую деятельность в соответствии с собственными замыслами</a:t>
          </a:r>
          <a:endParaRPr lang="ru-RU" sz="1600" b="1" dirty="0"/>
        </a:p>
      </dgm:t>
    </dgm:pt>
    <dgm:pt modelId="{F71D2C7F-DCAB-4793-865A-5D787ABD7BF9}" type="parTrans" cxnId="{12177A8C-DA23-4EC1-AB96-4F58892FE845}">
      <dgm:prSet/>
      <dgm:spPr/>
      <dgm:t>
        <a:bodyPr/>
        <a:lstStyle/>
        <a:p>
          <a:endParaRPr lang="ru-RU"/>
        </a:p>
      </dgm:t>
    </dgm:pt>
    <dgm:pt modelId="{E29337BA-CD9A-4AD7-BF46-96D76C0E9FA6}" type="sibTrans" cxnId="{12177A8C-DA23-4EC1-AB96-4F58892FE845}">
      <dgm:prSet/>
      <dgm:spPr/>
      <dgm:t>
        <a:bodyPr/>
        <a:lstStyle/>
        <a:p>
          <a:endParaRPr lang="ru-RU"/>
        </a:p>
      </dgm:t>
    </dgm:pt>
    <dgm:pt modelId="{8B1A5C55-F41B-482C-B71A-67F7F1CC36B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Проявляет интерес к предметам окружающего мира символам, знакам, моделям пытается устанавливать различные взаимосвязи</a:t>
          </a:r>
          <a:endParaRPr lang="ru-RU" sz="1800" b="1" dirty="0">
            <a:solidFill>
              <a:schemeClr val="tx1"/>
            </a:solidFill>
          </a:endParaRPr>
        </a:p>
      </dgm:t>
    </dgm:pt>
    <dgm:pt modelId="{DBC54E2F-6C28-41F3-966E-5B30851934CA}" type="parTrans" cxnId="{1BB0BA00-5692-4927-85C4-8A932A2F2DC1}">
      <dgm:prSet/>
      <dgm:spPr/>
      <dgm:t>
        <a:bodyPr/>
        <a:lstStyle/>
        <a:p>
          <a:endParaRPr lang="ru-RU"/>
        </a:p>
      </dgm:t>
    </dgm:pt>
    <dgm:pt modelId="{01E7F215-BE40-42F6-B256-FED08ED2E473}" type="sibTrans" cxnId="{1BB0BA00-5692-4927-85C4-8A932A2F2DC1}">
      <dgm:prSet/>
      <dgm:spPr/>
      <dgm:t>
        <a:bodyPr/>
        <a:lstStyle/>
        <a:p>
          <a:endParaRPr lang="ru-RU"/>
        </a:p>
      </dgm:t>
    </dgm:pt>
    <dgm:pt modelId="{D3B4D307-9FEB-4049-A509-94D6BB620664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Владеет системой эталонов осуществляет сенсорный анализ, выделяя в сходных предметах отличие, в разных - сходство</a:t>
          </a:r>
          <a:endParaRPr lang="ru-RU" sz="1600" b="1" dirty="0">
            <a:solidFill>
              <a:schemeClr val="bg1"/>
            </a:solidFill>
          </a:endParaRPr>
        </a:p>
      </dgm:t>
    </dgm:pt>
    <dgm:pt modelId="{39D3EB39-3B31-496A-B42F-AF7B94E21C02}" type="parTrans" cxnId="{78E18F47-849C-4AEF-9D8A-4936A7CA9AE4}">
      <dgm:prSet/>
      <dgm:spPr/>
      <dgm:t>
        <a:bodyPr/>
        <a:lstStyle/>
        <a:p>
          <a:endParaRPr lang="ru-RU"/>
        </a:p>
      </dgm:t>
    </dgm:pt>
    <dgm:pt modelId="{51A4CDA1-B933-4BF0-8101-6783BFC05701}" type="sibTrans" cxnId="{78E18F47-849C-4AEF-9D8A-4936A7CA9AE4}">
      <dgm:prSet/>
      <dgm:spPr/>
      <dgm:t>
        <a:bodyPr/>
        <a:lstStyle/>
        <a:p>
          <a:endParaRPr lang="ru-RU"/>
        </a:p>
      </dgm:t>
    </dgm:pt>
    <dgm:pt modelId="{7FE770F4-2C3F-4630-A950-398C298C2938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Может длительно целенаправленно наблюдать за объектами, выделять их проявления, изменения во времени</a:t>
          </a:r>
          <a:endParaRPr lang="ru-RU" sz="1800" b="1" dirty="0">
            <a:solidFill>
              <a:schemeClr val="tx1"/>
            </a:solidFill>
          </a:endParaRPr>
        </a:p>
      </dgm:t>
    </dgm:pt>
    <dgm:pt modelId="{E41A27D4-C71B-4EC7-B1C8-B30CDD72943F}" type="parTrans" cxnId="{7D50357C-E121-4C89-815F-DEC2C879F0B9}">
      <dgm:prSet/>
      <dgm:spPr/>
      <dgm:t>
        <a:bodyPr/>
        <a:lstStyle/>
        <a:p>
          <a:endParaRPr lang="ru-RU"/>
        </a:p>
      </dgm:t>
    </dgm:pt>
    <dgm:pt modelId="{6E5137A9-0D7D-4659-856E-32358A447F58}" type="sibTrans" cxnId="{7D50357C-E121-4C89-815F-DEC2C879F0B9}">
      <dgm:prSet/>
      <dgm:spPr/>
      <dgm:t>
        <a:bodyPr/>
        <a:lstStyle/>
        <a:p>
          <a:endParaRPr lang="ru-RU"/>
        </a:p>
      </dgm:t>
    </dgm:pt>
    <dgm:pt modelId="{E6C09431-4789-4EC3-9072-E47C66BC1143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Проявляет познавательный интерес к своей семье, социальным явлениям, к жизни людей в родной стране</a:t>
          </a:r>
          <a:endParaRPr lang="ru-RU" sz="1800" b="1" dirty="0">
            <a:solidFill>
              <a:schemeClr val="tx1"/>
            </a:solidFill>
          </a:endParaRPr>
        </a:p>
      </dgm:t>
    </dgm:pt>
    <dgm:pt modelId="{56FC1B22-5B3C-4175-B0B9-9AD4A0298A93}" type="parTrans" cxnId="{0B6A204F-7C2A-4815-BF6B-0075BC82CD70}">
      <dgm:prSet/>
      <dgm:spPr/>
      <dgm:t>
        <a:bodyPr/>
        <a:lstStyle/>
        <a:p>
          <a:endParaRPr lang="ru-RU"/>
        </a:p>
      </dgm:t>
    </dgm:pt>
    <dgm:pt modelId="{A904F35B-5D24-4187-8A3B-75213FB891AB}" type="sibTrans" cxnId="{0B6A204F-7C2A-4815-BF6B-0075BC82CD70}">
      <dgm:prSet/>
      <dgm:spPr/>
      <dgm:t>
        <a:bodyPr/>
        <a:lstStyle/>
        <a:p>
          <a:endParaRPr lang="ru-RU"/>
        </a:p>
      </dgm:t>
    </dgm:pt>
    <dgm:pt modelId="{EFAA83B9-3BB1-4506-8031-C66189B7716F}" type="pres">
      <dgm:prSet presAssocID="{297B3944-4634-440C-BBA1-868080505ED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9146C74-3168-4346-B00D-51867466D9C8}" type="pres">
      <dgm:prSet presAssocID="{97357E8D-AC55-483C-8C16-C07E52261834}" presName="Parent" presStyleLbl="node0" presStyleIdx="0" presStyleCnt="1" custScaleX="117041" custScaleY="105322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37F4B250-7B24-483A-8012-29E3C134A660}" type="pres">
      <dgm:prSet presAssocID="{450753F1-31B9-47CD-826A-3EA67E006E91}" presName="Accent1" presStyleCnt="0"/>
      <dgm:spPr/>
    </dgm:pt>
    <dgm:pt modelId="{7DE6AA87-1DC7-49E3-BCD9-F1D559FF9001}" type="pres">
      <dgm:prSet presAssocID="{450753F1-31B9-47CD-826A-3EA67E006E91}" presName="Accent" presStyleLbl="bgShp" presStyleIdx="0" presStyleCnt="6"/>
      <dgm:spPr/>
    </dgm:pt>
    <dgm:pt modelId="{4B1FEC4E-9D92-44E2-AD2B-943BA537DD24}" type="pres">
      <dgm:prSet presAssocID="{450753F1-31B9-47CD-826A-3EA67E006E91}" presName="Child1" presStyleLbl="node1" presStyleIdx="0" presStyleCnt="6" custScaleX="116031" custScaleY="108341" custLinFactNeighborX="-593" custLinFactNeighborY="-33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A5831-6394-4F56-90A6-95F489D37A40}" type="pres">
      <dgm:prSet presAssocID="{ABCE42F9-6532-4A48-97C3-869A07595CAB}" presName="Accent2" presStyleCnt="0"/>
      <dgm:spPr/>
    </dgm:pt>
    <dgm:pt modelId="{52E304AB-81C5-4D3A-B324-5B117BC491CD}" type="pres">
      <dgm:prSet presAssocID="{ABCE42F9-6532-4A48-97C3-869A07595CAB}" presName="Accent" presStyleLbl="bgShp" presStyleIdx="1" presStyleCnt="6"/>
      <dgm:spPr/>
    </dgm:pt>
    <dgm:pt modelId="{073DEB4B-C11D-4E53-BC51-E0CD60B5C9FA}" type="pres">
      <dgm:prSet presAssocID="{ABCE42F9-6532-4A48-97C3-869A07595CAB}" presName="Child2" presStyleLbl="node1" presStyleIdx="1" presStyleCnt="6" custScaleX="111783" custScaleY="1176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62998-7D2B-4F9D-9C14-0F941106E726}" type="pres">
      <dgm:prSet presAssocID="{8B1A5C55-F41B-482C-B71A-67F7F1CC36B7}" presName="Accent3" presStyleCnt="0"/>
      <dgm:spPr/>
    </dgm:pt>
    <dgm:pt modelId="{BAB754FA-A1E1-48BF-8672-96C70475698D}" type="pres">
      <dgm:prSet presAssocID="{8B1A5C55-F41B-482C-B71A-67F7F1CC36B7}" presName="Accent" presStyleLbl="bgShp" presStyleIdx="2" presStyleCnt="6"/>
      <dgm:spPr/>
    </dgm:pt>
    <dgm:pt modelId="{47545E9D-4998-40B8-9B42-8DBE510FE1D6}" type="pres">
      <dgm:prSet presAssocID="{8B1A5C55-F41B-482C-B71A-67F7F1CC36B7}" presName="Child3" presStyleLbl="node1" presStyleIdx="2" presStyleCnt="6" custScaleX="127847" custScaleY="113760" custLinFactNeighborX="16637" custLinFactNeighborY="9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D5EE9-6E9C-4EA3-9F01-F90DCE4E93AB}" type="pres">
      <dgm:prSet presAssocID="{D3B4D307-9FEB-4049-A509-94D6BB620664}" presName="Accent4" presStyleCnt="0"/>
      <dgm:spPr/>
    </dgm:pt>
    <dgm:pt modelId="{F8FD9CEA-A10B-40E9-9A65-367326E7D238}" type="pres">
      <dgm:prSet presAssocID="{D3B4D307-9FEB-4049-A509-94D6BB620664}" presName="Accent" presStyleLbl="bgShp" presStyleIdx="3" presStyleCnt="6"/>
      <dgm:spPr/>
    </dgm:pt>
    <dgm:pt modelId="{9E179F47-10BC-4F77-9B8F-D748A4D5F000}" type="pres">
      <dgm:prSet presAssocID="{D3B4D307-9FEB-4049-A509-94D6BB620664}" presName="Child4" presStyleLbl="node1" presStyleIdx="3" presStyleCnt="6" custScaleX="121725" custScaleY="98932" custLinFactNeighborX="1419" custLinFactNeighborY="-235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D6BC3-267C-4C65-AC4D-2C3F25E46F9D}" type="pres">
      <dgm:prSet presAssocID="{7FE770F4-2C3F-4630-A950-398C298C2938}" presName="Accent5" presStyleCnt="0"/>
      <dgm:spPr/>
    </dgm:pt>
    <dgm:pt modelId="{89BFEF0A-7C1B-4290-8380-C166B713AFDD}" type="pres">
      <dgm:prSet presAssocID="{7FE770F4-2C3F-4630-A950-398C298C2938}" presName="Accent" presStyleLbl="bgShp" presStyleIdx="4" presStyleCnt="6"/>
      <dgm:spPr/>
    </dgm:pt>
    <dgm:pt modelId="{66DB4C66-64E0-429E-A80D-0CEF8B5845D5}" type="pres">
      <dgm:prSet presAssocID="{7FE770F4-2C3F-4630-A950-398C298C2938}" presName="Child5" presStyleLbl="node1" presStyleIdx="4" presStyleCnt="6" custScaleX="115832" custScaleY="121990" custLinFactNeighborX="-13840" custLinFactNeighborY="-52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83BD8-5813-4389-A981-554D4A90057D}" type="pres">
      <dgm:prSet presAssocID="{E6C09431-4789-4EC3-9072-E47C66BC1143}" presName="Accent6" presStyleCnt="0"/>
      <dgm:spPr/>
    </dgm:pt>
    <dgm:pt modelId="{EF117D06-78FE-48AA-BA3C-E6E40D0A72BF}" type="pres">
      <dgm:prSet presAssocID="{E6C09431-4789-4EC3-9072-E47C66BC1143}" presName="Accent" presStyleLbl="bgShp" presStyleIdx="5" presStyleCnt="6"/>
      <dgm:spPr/>
    </dgm:pt>
    <dgm:pt modelId="{28454222-1C4B-413B-A156-BD1D5C1B9F19}" type="pres">
      <dgm:prSet presAssocID="{E6C09431-4789-4EC3-9072-E47C66BC1143}" presName="Child6" presStyleLbl="node1" presStyleIdx="5" presStyleCnt="6" custScaleX="115949" custScaleY="120639" custLinFactNeighborX="-1877" custLinFactNeighborY="-52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B9D9E1-DA0B-4B48-9F4D-2AB6F69DCF27}" type="presOf" srcId="{ABCE42F9-6532-4A48-97C3-869A07595CAB}" destId="{073DEB4B-C11D-4E53-BC51-E0CD60B5C9FA}" srcOrd="0" destOrd="0" presId="urn:microsoft.com/office/officeart/2011/layout/HexagonRadial"/>
    <dgm:cxn modelId="{1BB0BA00-5692-4927-85C4-8A932A2F2DC1}" srcId="{97357E8D-AC55-483C-8C16-C07E52261834}" destId="{8B1A5C55-F41B-482C-B71A-67F7F1CC36B7}" srcOrd="2" destOrd="0" parTransId="{DBC54E2F-6C28-41F3-966E-5B30851934CA}" sibTransId="{01E7F215-BE40-42F6-B256-FED08ED2E473}"/>
    <dgm:cxn modelId="{78E18F47-849C-4AEF-9D8A-4936A7CA9AE4}" srcId="{97357E8D-AC55-483C-8C16-C07E52261834}" destId="{D3B4D307-9FEB-4049-A509-94D6BB620664}" srcOrd="3" destOrd="0" parTransId="{39D3EB39-3B31-496A-B42F-AF7B94E21C02}" sibTransId="{51A4CDA1-B933-4BF0-8101-6783BFC05701}"/>
    <dgm:cxn modelId="{1A55DEBE-A688-4EA2-A2C1-D7F538AE3378}" type="presOf" srcId="{8B1A5C55-F41B-482C-B71A-67F7F1CC36B7}" destId="{47545E9D-4998-40B8-9B42-8DBE510FE1D6}" srcOrd="0" destOrd="0" presId="urn:microsoft.com/office/officeart/2011/layout/HexagonRadial"/>
    <dgm:cxn modelId="{12177A8C-DA23-4EC1-AB96-4F58892FE845}" srcId="{97357E8D-AC55-483C-8C16-C07E52261834}" destId="{ABCE42F9-6532-4A48-97C3-869A07595CAB}" srcOrd="1" destOrd="0" parTransId="{F71D2C7F-DCAB-4793-865A-5D787ABD7BF9}" sibTransId="{E29337BA-CD9A-4AD7-BF46-96D76C0E9FA6}"/>
    <dgm:cxn modelId="{0B6A204F-7C2A-4815-BF6B-0075BC82CD70}" srcId="{97357E8D-AC55-483C-8C16-C07E52261834}" destId="{E6C09431-4789-4EC3-9072-E47C66BC1143}" srcOrd="5" destOrd="0" parTransId="{56FC1B22-5B3C-4175-B0B9-9AD4A0298A93}" sibTransId="{A904F35B-5D24-4187-8A3B-75213FB891AB}"/>
    <dgm:cxn modelId="{143A9551-DA5C-4EF8-8092-0232D6737AE5}" type="presOf" srcId="{E6C09431-4789-4EC3-9072-E47C66BC1143}" destId="{28454222-1C4B-413B-A156-BD1D5C1B9F19}" srcOrd="0" destOrd="0" presId="urn:microsoft.com/office/officeart/2011/layout/HexagonRadial"/>
    <dgm:cxn modelId="{27A81729-693D-42FA-AEFA-E8E254E9C609}" type="presOf" srcId="{7FE770F4-2C3F-4630-A950-398C298C2938}" destId="{66DB4C66-64E0-429E-A80D-0CEF8B5845D5}" srcOrd="0" destOrd="0" presId="urn:microsoft.com/office/officeart/2011/layout/HexagonRadial"/>
    <dgm:cxn modelId="{2D71BDB6-82F3-412C-8F5C-C8F2304047DD}" type="presOf" srcId="{D3B4D307-9FEB-4049-A509-94D6BB620664}" destId="{9E179F47-10BC-4F77-9B8F-D748A4D5F000}" srcOrd="0" destOrd="0" presId="urn:microsoft.com/office/officeart/2011/layout/HexagonRadial"/>
    <dgm:cxn modelId="{3A9FC03D-1CAB-4516-AB8A-F63BBDC0A4F2}" srcId="{297B3944-4634-440C-BBA1-868080505EDE}" destId="{97357E8D-AC55-483C-8C16-C07E52261834}" srcOrd="0" destOrd="0" parTransId="{15C8CC9B-B1E2-49E4-9840-5B4876CE1D6D}" sibTransId="{3974C274-3491-4860-A532-CBFE554A4B8F}"/>
    <dgm:cxn modelId="{6223B2EC-5C3B-4291-9FC6-5003A553CF1C}" type="presOf" srcId="{297B3944-4634-440C-BBA1-868080505EDE}" destId="{EFAA83B9-3BB1-4506-8031-C66189B7716F}" srcOrd="0" destOrd="0" presId="urn:microsoft.com/office/officeart/2011/layout/HexagonRadial"/>
    <dgm:cxn modelId="{1891B780-8ADF-4731-AEDA-619202E68E62}" srcId="{97357E8D-AC55-483C-8C16-C07E52261834}" destId="{450753F1-31B9-47CD-826A-3EA67E006E91}" srcOrd="0" destOrd="0" parTransId="{06826AEC-AE50-421A-89DB-0D9DBE2647C6}" sibTransId="{1793403D-AA1C-4AD3-B730-6EF2B4781287}"/>
    <dgm:cxn modelId="{FB6829AE-7394-42A4-BBCA-11FA55B4434C}" type="presOf" srcId="{97357E8D-AC55-483C-8C16-C07E52261834}" destId="{39146C74-3168-4346-B00D-51867466D9C8}" srcOrd="0" destOrd="0" presId="urn:microsoft.com/office/officeart/2011/layout/HexagonRadial"/>
    <dgm:cxn modelId="{7D50357C-E121-4C89-815F-DEC2C879F0B9}" srcId="{97357E8D-AC55-483C-8C16-C07E52261834}" destId="{7FE770F4-2C3F-4630-A950-398C298C2938}" srcOrd="4" destOrd="0" parTransId="{E41A27D4-C71B-4EC7-B1C8-B30CDD72943F}" sibTransId="{6E5137A9-0D7D-4659-856E-32358A447F58}"/>
    <dgm:cxn modelId="{32176A65-239D-4455-B2A4-234488B27529}" type="presOf" srcId="{450753F1-31B9-47CD-826A-3EA67E006E91}" destId="{4B1FEC4E-9D92-44E2-AD2B-943BA537DD24}" srcOrd="0" destOrd="0" presId="urn:microsoft.com/office/officeart/2011/layout/HexagonRadial"/>
    <dgm:cxn modelId="{DCBB036D-787B-4632-AE47-B1D54DCBD29C}" type="presParOf" srcId="{EFAA83B9-3BB1-4506-8031-C66189B7716F}" destId="{39146C74-3168-4346-B00D-51867466D9C8}" srcOrd="0" destOrd="0" presId="urn:microsoft.com/office/officeart/2011/layout/HexagonRadial"/>
    <dgm:cxn modelId="{A16A73DD-5FFD-45EF-8CC8-74CD6418AD26}" type="presParOf" srcId="{EFAA83B9-3BB1-4506-8031-C66189B7716F}" destId="{37F4B250-7B24-483A-8012-29E3C134A660}" srcOrd="1" destOrd="0" presId="urn:microsoft.com/office/officeart/2011/layout/HexagonRadial"/>
    <dgm:cxn modelId="{7AE3FF36-E76B-4FBD-910E-48E8FCBBECCE}" type="presParOf" srcId="{37F4B250-7B24-483A-8012-29E3C134A660}" destId="{7DE6AA87-1DC7-49E3-BCD9-F1D559FF9001}" srcOrd="0" destOrd="0" presId="urn:microsoft.com/office/officeart/2011/layout/HexagonRadial"/>
    <dgm:cxn modelId="{6DDFA0D9-6311-47CE-AD3C-561EF805AE30}" type="presParOf" srcId="{EFAA83B9-3BB1-4506-8031-C66189B7716F}" destId="{4B1FEC4E-9D92-44E2-AD2B-943BA537DD24}" srcOrd="2" destOrd="0" presId="urn:microsoft.com/office/officeart/2011/layout/HexagonRadial"/>
    <dgm:cxn modelId="{E5D0EE6E-1447-4C62-89D3-F2BAA8F34DEB}" type="presParOf" srcId="{EFAA83B9-3BB1-4506-8031-C66189B7716F}" destId="{5B0A5831-6394-4F56-90A6-95F489D37A40}" srcOrd="3" destOrd="0" presId="urn:microsoft.com/office/officeart/2011/layout/HexagonRadial"/>
    <dgm:cxn modelId="{18B6D274-CDC9-4EA3-AE09-EEAD4C5F33F6}" type="presParOf" srcId="{5B0A5831-6394-4F56-90A6-95F489D37A40}" destId="{52E304AB-81C5-4D3A-B324-5B117BC491CD}" srcOrd="0" destOrd="0" presId="urn:microsoft.com/office/officeart/2011/layout/HexagonRadial"/>
    <dgm:cxn modelId="{C09D3F74-5563-4D3C-B064-387729B7A58D}" type="presParOf" srcId="{EFAA83B9-3BB1-4506-8031-C66189B7716F}" destId="{073DEB4B-C11D-4E53-BC51-E0CD60B5C9FA}" srcOrd="4" destOrd="0" presId="urn:microsoft.com/office/officeart/2011/layout/HexagonRadial"/>
    <dgm:cxn modelId="{328E4215-EB7E-4CF3-A2A0-824A802717FE}" type="presParOf" srcId="{EFAA83B9-3BB1-4506-8031-C66189B7716F}" destId="{17762998-7D2B-4F9D-9C14-0F941106E726}" srcOrd="5" destOrd="0" presId="urn:microsoft.com/office/officeart/2011/layout/HexagonRadial"/>
    <dgm:cxn modelId="{346B9050-ECB0-4294-A62D-2B1F20E95536}" type="presParOf" srcId="{17762998-7D2B-4F9D-9C14-0F941106E726}" destId="{BAB754FA-A1E1-48BF-8672-96C70475698D}" srcOrd="0" destOrd="0" presId="urn:microsoft.com/office/officeart/2011/layout/HexagonRadial"/>
    <dgm:cxn modelId="{B17D3430-4501-4BCD-919B-C5FFEFF206D0}" type="presParOf" srcId="{EFAA83B9-3BB1-4506-8031-C66189B7716F}" destId="{47545E9D-4998-40B8-9B42-8DBE510FE1D6}" srcOrd="6" destOrd="0" presId="urn:microsoft.com/office/officeart/2011/layout/HexagonRadial"/>
    <dgm:cxn modelId="{A94678A9-A0C0-44D2-9595-86FFFC6A5A41}" type="presParOf" srcId="{EFAA83B9-3BB1-4506-8031-C66189B7716F}" destId="{C27D5EE9-6E9C-4EA3-9F01-F90DCE4E93AB}" srcOrd="7" destOrd="0" presId="urn:microsoft.com/office/officeart/2011/layout/HexagonRadial"/>
    <dgm:cxn modelId="{C1C0BCCD-87A3-4D1B-B1EF-72BB09A641E4}" type="presParOf" srcId="{C27D5EE9-6E9C-4EA3-9F01-F90DCE4E93AB}" destId="{F8FD9CEA-A10B-40E9-9A65-367326E7D238}" srcOrd="0" destOrd="0" presId="urn:microsoft.com/office/officeart/2011/layout/HexagonRadial"/>
    <dgm:cxn modelId="{194FFA14-F4C0-44BC-9968-4B9DB7BD8E5B}" type="presParOf" srcId="{EFAA83B9-3BB1-4506-8031-C66189B7716F}" destId="{9E179F47-10BC-4F77-9B8F-D748A4D5F000}" srcOrd="8" destOrd="0" presId="urn:microsoft.com/office/officeart/2011/layout/HexagonRadial"/>
    <dgm:cxn modelId="{6B80BB5E-114D-4481-A386-1A5F30C034A3}" type="presParOf" srcId="{EFAA83B9-3BB1-4506-8031-C66189B7716F}" destId="{ECBD6BC3-267C-4C65-AC4D-2C3F25E46F9D}" srcOrd="9" destOrd="0" presId="urn:microsoft.com/office/officeart/2011/layout/HexagonRadial"/>
    <dgm:cxn modelId="{7024C317-25F0-4323-9951-6DC1567331CE}" type="presParOf" srcId="{ECBD6BC3-267C-4C65-AC4D-2C3F25E46F9D}" destId="{89BFEF0A-7C1B-4290-8380-C166B713AFDD}" srcOrd="0" destOrd="0" presId="urn:microsoft.com/office/officeart/2011/layout/HexagonRadial"/>
    <dgm:cxn modelId="{DBD52172-685E-4EF7-918D-D0C6C5CAD2B0}" type="presParOf" srcId="{EFAA83B9-3BB1-4506-8031-C66189B7716F}" destId="{66DB4C66-64E0-429E-A80D-0CEF8B5845D5}" srcOrd="10" destOrd="0" presId="urn:microsoft.com/office/officeart/2011/layout/HexagonRadial"/>
    <dgm:cxn modelId="{A05E06CF-53ED-4229-BF57-E3BC3A84D4BC}" type="presParOf" srcId="{EFAA83B9-3BB1-4506-8031-C66189B7716F}" destId="{D7F83BD8-5813-4389-A981-554D4A90057D}" srcOrd="11" destOrd="0" presId="urn:microsoft.com/office/officeart/2011/layout/HexagonRadial"/>
    <dgm:cxn modelId="{9B1C89E1-9352-4236-BBAA-6FC7863B2028}" type="presParOf" srcId="{D7F83BD8-5813-4389-A981-554D4A90057D}" destId="{EF117D06-78FE-48AA-BA3C-E6E40D0A72BF}" srcOrd="0" destOrd="0" presId="urn:microsoft.com/office/officeart/2011/layout/HexagonRadial"/>
    <dgm:cxn modelId="{61E52388-FB77-4084-A4FB-5725A3DA19CB}" type="presParOf" srcId="{EFAA83B9-3BB1-4506-8031-C66189B7716F}" destId="{28454222-1C4B-413B-A156-BD1D5C1B9F19}" srcOrd="12" destOrd="0" presId="urn:microsoft.com/office/officeart/2011/layout/HexagonRadial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F42F46-8A09-4D6E-8718-364EEBA9CBF7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4B2FFDDA-E861-48AB-AF12-18EACDAC8658}">
      <dgm:prSet phldrT="[Текст]"/>
      <dgm:spPr/>
      <dgm:t>
        <a:bodyPr/>
        <a:lstStyle/>
        <a:p>
          <a:r>
            <a:rPr lang="ru-RU" dirty="0" smtClean="0"/>
            <a:t>Познавательное развитие</a:t>
          </a:r>
          <a:endParaRPr lang="ru-RU" dirty="0"/>
        </a:p>
      </dgm:t>
    </dgm:pt>
    <dgm:pt modelId="{B0623000-9161-4B3F-ACDB-E63348AC76E8}" type="parTrans" cxnId="{77E9188C-F5AA-4051-8C37-5438E2D546A3}">
      <dgm:prSet/>
      <dgm:spPr/>
      <dgm:t>
        <a:bodyPr/>
        <a:lstStyle/>
        <a:p>
          <a:endParaRPr lang="ru-RU"/>
        </a:p>
      </dgm:t>
    </dgm:pt>
    <dgm:pt modelId="{B60F296F-43A2-40F0-92A7-7134B8CCFAE2}" type="sibTrans" cxnId="{77E9188C-F5AA-4051-8C37-5438E2D546A3}">
      <dgm:prSet/>
      <dgm:spPr/>
      <dgm:t>
        <a:bodyPr/>
        <a:lstStyle/>
        <a:p>
          <a:endParaRPr lang="ru-RU"/>
        </a:p>
      </dgm:t>
    </dgm:pt>
    <dgm:pt modelId="{0EE50296-34EC-423C-B628-81A545C72C8E}">
      <dgm:prSet phldrT="[Текст]"/>
      <dgm:spPr/>
      <dgm:t>
        <a:bodyPr/>
        <a:lstStyle/>
        <a:p>
          <a:r>
            <a:rPr lang="ru-RU" dirty="0" smtClean="0"/>
            <a:t>Познавательные интересы</a:t>
          </a:r>
          <a:endParaRPr lang="ru-RU" dirty="0"/>
        </a:p>
      </dgm:t>
    </dgm:pt>
    <dgm:pt modelId="{76B87273-0A64-478A-97AA-AFFD5943544E}" type="parTrans" cxnId="{008F0E00-5DB8-4E13-813F-05B1B30B1B0D}">
      <dgm:prSet/>
      <dgm:spPr/>
      <dgm:t>
        <a:bodyPr/>
        <a:lstStyle/>
        <a:p>
          <a:endParaRPr lang="ru-RU"/>
        </a:p>
      </dgm:t>
    </dgm:pt>
    <dgm:pt modelId="{E850806D-5E7F-4298-AEE8-1A9C83B86377}" type="sibTrans" cxnId="{008F0E00-5DB8-4E13-813F-05B1B30B1B0D}">
      <dgm:prSet/>
      <dgm:spPr/>
      <dgm:t>
        <a:bodyPr/>
        <a:lstStyle/>
        <a:p>
          <a:endParaRPr lang="ru-RU"/>
        </a:p>
      </dgm:t>
    </dgm:pt>
    <dgm:pt modelId="{54AF9728-B383-4D43-ADFC-16603DC1D61A}">
      <dgm:prSet phldrT="[Текст]"/>
      <dgm:spPr/>
      <dgm:t>
        <a:bodyPr/>
        <a:lstStyle/>
        <a:p>
          <a:r>
            <a:rPr lang="ru-RU" dirty="0" smtClean="0"/>
            <a:t>Познавательные действия</a:t>
          </a:r>
          <a:endParaRPr lang="ru-RU" dirty="0"/>
        </a:p>
      </dgm:t>
    </dgm:pt>
    <dgm:pt modelId="{4179EC77-48C0-48C1-8809-C59B764BB751}" type="parTrans" cxnId="{DA537D4B-C128-42DE-95B8-DCC46CED45BC}">
      <dgm:prSet/>
      <dgm:spPr/>
      <dgm:t>
        <a:bodyPr/>
        <a:lstStyle/>
        <a:p>
          <a:endParaRPr lang="ru-RU"/>
        </a:p>
      </dgm:t>
    </dgm:pt>
    <dgm:pt modelId="{0A15F67D-06C8-40EA-822D-7150EE2F29F6}" type="sibTrans" cxnId="{DA537D4B-C128-42DE-95B8-DCC46CED45BC}">
      <dgm:prSet/>
      <dgm:spPr/>
      <dgm:t>
        <a:bodyPr/>
        <a:lstStyle/>
        <a:p>
          <a:endParaRPr lang="ru-RU"/>
        </a:p>
      </dgm:t>
    </dgm:pt>
    <dgm:pt modelId="{482F5DEB-2D6C-424D-B950-2970714FD9B9}" type="pres">
      <dgm:prSet presAssocID="{25F42F46-8A09-4D6E-8718-364EEBA9CBF7}" presName="compositeShape" presStyleCnt="0">
        <dgm:presLayoutVars>
          <dgm:dir/>
          <dgm:resizeHandles/>
        </dgm:presLayoutVars>
      </dgm:prSet>
      <dgm:spPr/>
    </dgm:pt>
    <dgm:pt modelId="{AF8CEED1-109D-4C55-84EC-FC04AD8420EA}" type="pres">
      <dgm:prSet presAssocID="{25F42F46-8A09-4D6E-8718-364EEBA9CBF7}" presName="pyramid" presStyleLbl="node1" presStyleIdx="0" presStyleCnt="1" custScaleX="150000"/>
      <dgm:spPr/>
    </dgm:pt>
    <dgm:pt modelId="{361A4010-72C9-4B49-8073-CAA8B9F97FF7}" type="pres">
      <dgm:prSet presAssocID="{25F42F46-8A09-4D6E-8718-364EEBA9CBF7}" presName="theList" presStyleCnt="0"/>
      <dgm:spPr/>
    </dgm:pt>
    <dgm:pt modelId="{1AE9130C-86FE-4C72-9806-18966C673DA9}" type="pres">
      <dgm:prSet presAssocID="{4B2FFDDA-E861-48AB-AF12-18EACDAC8658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D688C-B8BC-46DC-95D2-1F7595BCB4AC}" type="pres">
      <dgm:prSet presAssocID="{4B2FFDDA-E861-48AB-AF12-18EACDAC8658}" presName="aSpace" presStyleCnt="0"/>
      <dgm:spPr/>
    </dgm:pt>
    <dgm:pt modelId="{B74B0654-958E-4ABA-98BD-AEA3C2DD9B60}" type="pres">
      <dgm:prSet presAssocID="{0EE50296-34EC-423C-B628-81A545C72C8E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022134-F212-479A-934E-AAF059A3B72F}" type="pres">
      <dgm:prSet presAssocID="{0EE50296-34EC-423C-B628-81A545C72C8E}" presName="aSpace" presStyleCnt="0"/>
      <dgm:spPr/>
    </dgm:pt>
    <dgm:pt modelId="{C8E9CB98-0D4D-4401-BA40-1A93076CC3BB}" type="pres">
      <dgm:prSet presAssocID="{54AF9728-B383-4D43-ADFC-16603DC1D61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512E1-8CE9-4C40-ACC2-06DA49907FE4}" type="pres">
      <dgm:prSet presAssocID="{54AF9728-B383-4D43-ADFC-16603DC1D61A}" presName="aSpace" presStyleCnt="0"/>
      <dgm:spPr/>
    </dgm:pt>
  </dgm:ptLst>
  <dgm:cxnLst>
    <dgm:cxn modelId="{77E9188C-F5AA-4051-8C37-5438E2D546A3}" srcId="{25F42F46-8A09-4D6E-8718-364EEBA9CBF7}" destId="{4B2FFDDA-E861-48AB-AF12-18EACDAC8658}" srcOrd="0" destOrd="0" parTransId="{B0623000-9161-4B3F-ACDB-E63348AC76E8}" sibTransId="{B60F296F-43A2-40F0-92A7-7134B8CCFAE2}"/>
    <dgm:cxn modelId="{21B326C9-B334-48A5-AA49-A54A245FDB62}" type="presOf" srcId="{54AF9728-B383-4D43-ADFC-16603DC1D61A}" destId="{C8E9CB98-0D4D-4401-BA40-1A93076CC3BB}" srcOrd="0" destOrd="0" presId="urn:microsoft.com/office/officeart/2005/8/layout/pyramid2"/>
    <dgm:cxn modelId="{01560FFC-620C-409A-8730-292F7694D571}" type="presOf" srcId="{0EE50296-34EC-423C-B628-81A545C72C8E}" destId="{B74B0654-958E-4ABA-98BD-AEA3C2DD9B60}" srcOrd="0" destOrd="0" presId="urn:microsoft.com/office/officeart/2005/8/layout/pyramid2"/>
    <dgm:cxn modelId="{008F0E00-5DB8-4E13-813F-05B1B30B1B0D}" srcId="{25F42F46-8A09-4D6E-8718-364EEBA9CBF7}" destId="{0EE50296-34EC-423C-B628-81A545C72C8E}" srcOrd="1" destOrd="0" parTransId="{76B87273-0A64-478A-97AA-AFFD5943544E}" sibTransId="{E850806D-5E7F-4298-AEE8-1A9C83B86377}"/>
    <dgm:cxn modelId="{3E932653-05C2-4D2E-BD76-C7737EABB0DC}" type="presOf" srcId="{25F42F46-8A09-4D6E-8718-364EEBA9CBF7}" destId="{482F5DEB-2D6C-424D-B950-2970714FD9B9}" srcOrd="0" destOrd="0" presId="urn:microsoft.com/office/officeart/2005/8/layout/pyramid2"/>
    <dgm:cxn modelId="{1B553197-AF4F-40E8-8E7C-8210EE2338C5}" type="presOf" srcId="{4B2FFDDA-E861-48AB-AF12-18EACDAC8658}" destId="{1AE9130C-86FE-4C72-9806-18966C673DA9}" srcOrd="0" destOrd="0" presId="urn:microsoft.com/office/officeart/2005/8/layout/pyramid2"/>
    <dgm:cxn modelId="{DA537D4B-C128-42DE-95B8-DCC46CED45BC}" srcId="{25F42F46-8A09-4D6E-8718-364EEBA9CBF7}" destId="{54AF9728-B383-4D43-ADFC-16603DC1D61A}" srcOrd="2" destOrd="0" parTransId="{4179EC77-48C0-48C1-8809-C59B764BB751}" sibTransId="{0A15F67D-06C8-40EA-822D-7150EE2F29F6}"/>
    <dgm:cxn modelId="{74A251CB-8B31-48DA-A8AB-E2D8335E6EFF}" type="presParOf" srcId="{482F5DEB-2D6C-424D-B950-2970714FD9B9}" destId="{AF8CEED1-109D-4C55-84EC-FC04AD8420EA}" srcOrd="0" destOrd="0" presId="urn:microsoft.com/office/officeart/2005/8/layout/pyramid2"/>
    <dgm:cxn modelId="{058FB39C-E3A7-42D6-8A9D-3C553E542782}" type="presParOf" srcId="{482F5DEB-2D6C-424D-B950-2970714FD9B9}" destId="{361A4010-72C9-4B49-8073-CAA8B9F97FF7}" srcOrd="1" destOrd="0" presId="urn:microsoft.com/office/officeart/2005/8/layout/pyramid2"/>
    <dgm:cxn modelId="{E779A361-A307-4C71-8661-8A9DDBD7B47B}" type="presParOf" srcId="{361A4010-72C9-4B49-8073-CAA8B9F97FF7}" destId="{1AE9130C-86FE-4C72-9806-18966C673DA9}" srcOrd="0" destOrd="0" presId="urn:microsoft.com/office/officeart/2005/8/layout/pyramid2"/>
    <dgm:cxn modelId="{444E1CD8-A184-48E4-A808-98E2A98A4013}" type="presParOf" srcId="{361A4010-72C9-4B49-8073-CAA8B9F97FF7}" destId="{27AD688C-B8BC-46DC-95D2-1F7595BCB4AC}" srcOrd="1" destOrd="0" presId="urn:microsoft.com/office/officeart/2005/8/layout/pyramid2"/>
    <dgm:cxn modelId="{5CBE619D-CAA1-40CC-AD4A-869B225EBA1F}" type="presParOf" srcId="{361A4010-72C9-4B49-8073-CAA8B9F97FF7}" destId="{B74B0654-958E-4ABA-98BD-AEA3C2DD9B60}" srcOrd="2" destOrd="0" presId="urn:microsoft.com/office/officeart/2005/8/layout/pyramid2"/>
    <dgm:cxn modelId="{DAF1947E-04BC-4F79-BD2F-0D03AFB4C331}" type="presParOf" srcId="{361A4010-72C9-4B49-8073-CAA8B9F97FF7}" destId="{04022134-F212-479A-934E-AAF059A3B72F}" srcOrd="3" destOrd="0" presId="urn:microsoft.com/office/officeart/2005/8/layout/pyramid2"/>
    <dgm:cxn modelId="{35E38836-F6F6-47F3-ABD7-45BE77B3963B}" type="presParOf" srcId="{361A4010-72C9-4B49-8073-CAA8B9F97FF7}" destId="{C8E9CB98-0D4D-4401-BA40-1A93076CC3BB}" srcOrd="4" destOrd="0" presId="urn:microsoft.com/office/officeart/2005/8/layout/pyramid2"/>
    <dgm:cxn modelId="{3733FCE4-96F9-4D0C-BBDE-2FA9944B7627}" type="presParOf" srcId="{361A4010-72C9-4B49-8073-CAA8B9F97FF7}" destId="{D0B512E1-8CE9-4C40-ACC2-06DA49907FE4}" srcOrd="5" destOrd="0" presId="urn:microsoft.com/office/officeart/2005/8/layout/pyramid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B3FF7C-A3D3-407A-8EA4-5BD67A60E51E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0068BCA-975D-454D-A2EC-30F752287383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Партнёр </a:t>
          </a:r>
          <a:endParaRPr lang="ru-RU" dirty="0">
            <a:solidFill>
              <a:srgbClr val="7030A0"/>
            </a:solidFill>
          </a:endParaRPr>
        </a:p>
      </dgm:t>
    </dgm:pt>
    <dgm:pt modelId="{913DFFE9-1446-4934-AE19-A07A39321A16}" type="parTrans" cxnId="{64D8CA91-F090-4F7E-8C80-9A78C7E9065E}">
      <dgm:prSet/>
      <dgm:spPr/>
      <dgm:t>
        <a:bodyPr/>
        <a:lstStyle/>
        <a:p>
          <a:endParaRPr lang="ru-RU"/>
        </a:p>
      </dgm:t>
    </dgm:pt>
    <dgm:pt modelId="{8F0DE89E-614C-446D-8433-995D4F55BED4}" type="sibTrans" cxnId="{64D8CA91-F090-4F7E-8C80-9A78C7E9065E}">
      <dgm:prSet/>
      <dgm:spPr/>
      <dgm:t>
        <a:bodyPr/>
        <a:lstStyle/>
        <a:p>
          <a:endParaRPr lang="ru-RU"/>
        </a:p>
      </dgm:t>
    </dgm:pt>
    <dgm:pt modelId="{A2C869CC-6B60-4E18-89F8-9FDFED22E303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знающий, умеющий и авторитетный, которому хочется подражать</a:t>
          </a:r>
          <a:endParaRPr lang="ru-RU" dirty="0">
            <a:solidFill>
              <a:srgbClr val="7030A0"/>
            </a:solidFill>
          </a:endParaRPr>
        </a:p>
      </dgm:t>
    </dgm:pt>
    <dgm:pt modelId="{2AADC9D3-1276-47B0-972A-AC8A209E94C8}" type="parTrans" cxnId="{0A06D17E-A307-48C2-B851-5F5108198280}">
      <dgm:prSet/>
      <dgm:spPr/>
      <dgm:t>
        <a:bodyPr/>
        <a:lstStyle/>
        <a:p>
          <a:endParaRPr lang="ru-RU"/>
        </a:p>
      </dgm:t>
    </dgm:pt>
    <dgm:pt modelId="{24D7195A-B185-4754-97BC-ABAC6A3410E2}" type="sibTrans" cxnId="{0A06D17E-A307-48C2-B851-5F5108198280}">
      <dgm:prSet/>
      <dgm:spPr/>
      <dgm:t>
        <a:bodyPr/>
        <a:lstStyle/>
        <a:p>
          <a:endParaRPr lang="ru-RU"/>
        </a:p>
      </dgm:t>
    </dgm:pt>
    <dgm:pt modelId="{90110AE3-BC21-41D9-878F-5FEB04EC41DE}">
      <dgm:prSet phldrT="[Текст]"/>
      <dgm:spPr/>
      <dgm:t>
        <a:bodyPr/>
        <a:lstStyle/>
        <a:p>
          <a:r>
            <a:rPr lang="ru-RU" dirty="0" smtClean="0"/>
            <a:t>поддерживающий детскую инициативу</a:t>
          </a:r>
          <a:endParaRPr lang="ru-RU" dirty="0"/>
        </a:p>
      </dgm:t>
    </dgm:pt>
    <dgm:pt modelId="{B80FF341-89C5-4A6B-AD7D-8E542EF0C954}" type="parTrans" cxnId="{4CB79B19-E4F9-46C9-83E8-D0DB0E52F577}">
      <dgm:prSet/>
      <dgm:spPr/>
      <dgm:t>
        <a:bodyPr/>
        <a:lstStyle/>
        <a:p>
          <a:endParaRPr lang="ru-RU"/>
        </a:p>
      </dgm:t>
    </dgm:pt>
    <dgm:pt modelId="{EA20565A-9511-4CA0-8829-E97E4CCB7668}" type="sibTrans" cxnId="{4CB79B19-E4F9-46C9-83E8-D0DB0E52F577}">
      <dgm:prSet/>
      <dgm:spPr/>
      <dgm:t>
        <a:bodyPr/>
        <a:lstStyle/>
        <a:p>
          <a:endParaRPr lang="ru-RU"/>
        </a:p>
      </dgm:t>
    </dgm:pt>
    <dgm:pt modelId="{E6ED3A7B-67E8-4F1D-8F4C-A628D400CC1D}">
      <dgm:prSet phldrT="[Текст]"/>
      <dgm:spPr/>
      <dgm:t>
        <a:bodyPr/>
        <a:lstStyle/>
        <a:p>
          <a:r>
            <a:rPr lang="ru-RU" dirty="0" smtClean="0"/>
            <a:t>умеющий вовлечь в познавательный процесс родителей</a:t>
          </a:r>
          <a:endParaRPr lang="ru-RU" dirty="0"/>
        </a:p>
      </dgm:t>
    </dgm:pt>
    <dgm:pt modelId="{148E2312-00CD-40D9-B2BF-4BE032E93769}" type="parTrans" cxnId="{3F61B581-1B6A-452C-8EA4-1331FFBA79CA}">
      <dgm:prSet/>
      <dgm:spPr/>
      <dgm:t>
        <a:bodyPr/>
        <a:lstStyle/>
        <a:p>
          <a:endParaRPr lang="ru-RU"/>
        </a:p>
      </dgm:t>
    </dgm:pt>
    <dgm:pt modelId="{44B9FC3D-945A-4A9C-9838-89BA68E734F3}" type="sibTrans" cxnId="{3F61B581-1B6A-452C-8EA4-1331FFBA79CA}">
      <dgm:prSet/>
      <dgm:spPr/>
      <dgm:t>
        <a:bodyPr/>
        <a:lstStyle/>
        <a:p>
          <a:endParaRPr lang="ru-RU"/>
        </a:p>
      </dgm:t>
    </dgm:pt>
    <dgm:pt modelId="{32BEAF30-C557-4992-A201-355DF712FE54}" type="pres">
      <dgm:prSet presAssocID="{D0B3FF7C-A3D3-407A-8EA4-5BD67A60E51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165D49-8EC2-4621-96FB-EB837262C3A5}" type="pres">
      <dgm:prSet presAssocID="{20068BCA-975D-454D-A2EC-30F752287383}" presName="roof" presStyleLbl="dkBgShp" presStyleIdx="0" presStyleCnt="2"/>
      <dgm:spPr/>
      <dgm:t>
        <a:bodyPr/>
        <a:lstStyle/>
        <a:p>
          <a:endParaRPr lang="ru-RU"/>
        </a:p>
      </dgm:t>
    </dgm:pt>
    <dgm:pt modelId="{172C2BC7-4948-4FFE-9FB3-F194ED7CAD64}" type="pres">
      <dgm:prSet presAssocID="{20068BCA-975D-454D-A2EC-30F752287383}" presName="pillars" presStyleCnt="0"/>
      <dgm:spPr/>
    </dgm:pt>
    <dgm:pt modelId="{34F7D7F3-04CE-4DDC-A045-60212678AB52}" type="pres">
      <dgm:prSet presAssocID="{20068BCA-975D-454D-A2EC-30F752287383}" presName="pillar1" presStyleLbl="node1" presStyleIdx="0" presStyleCnt="3" custLinFactNeighborX="-147" custLinFactNeighborY="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C9F40-EB7E-4EA8-861D-282368A16BA7}" type="pres">
      <dgm:prSet presAssocID="{90110AE3-BC21-41D9-878F-5FEB04EC41DE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9FD48-0CCC-4E94-8857-B087C2C171B1}" type="pres">
      <dgm:prSet presAssocID="{E6ED3A7B-67E8-4F1D-8F4C-A628D400CC1D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2B989-4865-44D7-8D6E-8D7FC060B67C}" type="pres">
      <dgm:prSet presAssocID="{20068BCA-975D-454D-A2EC-30F752287383}" presName="base" presStyleLbl="dkBgShp" presStyleIdx="1" presStyleCnt="2"/>
      <dgm:spPr/>
    </dgm:pt>
  </dgm:ptLst>
  <dgm:cxnLst>
    <dgm:cxn modelId="{8E251BAA-E6F5-4795-B477-C0E58322F9F3}" type="presOf" srcId="{A2C869CC-6B60-4E18-89F8-9FDFED22E303}" destId="{34F7D7F3-04CE-4DDC-A045-60212678AB52}" srcOrd="0" destOrd="0" presId="urn:microsoft.com/office/officeart/2005/8/layout/hList3"/>
    <dgm:cxn modelId="{02A449D0-788A-466C-9F6F-D9C55EC30041}" type="presOf" srcId="{90110AE3-BC21-41D9-878F-5FEB04EC41DE}" destId="{F10C9F40-EB7E-4EA8-861D-282368A16BA7}" srcOrd="0" destOrd="0" presId="urn:microsoft.com/office/officeart/2005/8/layout/hList3"/>
    <dgm:cxn modelId="{4CB79B19-E4F9-46C9-83E8-D0DB0E52F577}" srcId="{20068BCA-975D-454D-A2EC-30F752287383}" destId="{90110AE3-BC21-41D9-878F-5FEB04EC41DE}" srcOrd="1" destOrd="0" parTransId="{B80FF341-89C5-4A6B-AD7D-8E542EF0C954}" sibTransId="{EA20565A-9511-4CA0-8829-E97E4CCB7668}"/>
    <dgm:cxn modelId="{3F61B581-1B6A-452C-8EA4-1331FFBA79CA}" srcId="{20068BCA-975D-454D-A2EC-30F752287383}" destId="{E6ED3A7B-67E8-4F1D-8F4C-A628D400CC1D}" srcOrd="2" destOrd="0" parTransId="{148E2312-00CD-40D9-B2BF-4BE032E93769}" sibTransId="{44B9FC3D-945A-4A9C-9838-89BA68E734F3}"/>
    <dgm:cxn modelId="{64D8CA91-F090-4F7E-8C80-9A78C7E9065E}" srcId="{D0B3FF7C-A3D3-407A-8EA4-5BD67A60E51E}" destId="{20068BCA-975D-454D-A2EC-30F752287383}" srcOrd="0" destOrd="0" parTransId="{913DFFE9-1446-4934-AE19-A07A39321A16}" sibTransId="{8F0DE89E-614C-446D-8433-995D4F55BED4}"/>
    <dgm:cxn modelId="{0A06D17E-A307-48C2-B851-5F5108198280}" srcId="{20068BCA-975D-454D-A2EC-30F752287383}" destId="{A2C869CC-6B60-4E18-89F8-9FDFED22E303}" srcOrd="0" destOrd="0" parTransId="{2AADC9D3-1276-47B0-972A-AC8A209E94C8}" sibTransId="{24D7195A-B185-4754-97BC-ABAC6A3410E2}"/>
    <dgm:cxn modelId="{7D3A5EBB-E7CA-4522-A9E4-799CA62C0A4E}" type="presOf" srcId="{D0B3FF7C-A3D3-407A-8EA4-5BD67A60E51E}" destId="{32BEAF30-C557-4992-A201-355DF712FE54}" srcOrd="0" destOrd="0" presId="urn:microsoft.com/office/officeart/2005/8/layout/hList3"/>
    <dgm:cxn modelId="{33CD2938-C3B9-4FE6-A1B6-04B5C55EDE88}" type="presOf" srcId="{20068BCA-975D-454D-A2EC-30F752287383}" destId="{DA165D49-8EC2-4621-96FB-EB837262C3A5}" srcOrd="0" destOrd="0" presId="urn:microsoft.com/office/officeart/2005/8/layout/hList3"/>
    <dgm:cxn modelId="{1F0B9F7E-A8E5-45FF-B0E4-46FB4446919A}" type="presOf" srcId="{E6ED3A7B-67E8-4F1D-8F4C-A628D400CC1D}" destId="{FD19FD48-0CCC-4E94-8857-B087C2C171B1}" srcOrd="0" destOrd="0" presId="urn:microsoft.com/office/officeart/2005/8/layout/hList3"/>
    <dgm:cxn modelId="{71006DEE-DD28-43AF-A370-E11EB44CD262}" type="presParOf" srcId="{32BEAF30-C557-4992-A201-355DF712FE54}" destId="{DA165D49-8EC2-4621-96FB-EB837262C3A5}" srcOrd="0" destOrd="0" presId="urn:microsoft.com/office/officeart/2005/8/layout/hList3"/>
    <dgm:cxn modelId="{3156FF36-777F-4670-A3F8-E17B3BD6A1E6}" type="presParOf" srcId="{32BEAF30-C557-4992-A201-355DF712FE54}" destId="{172C2BC7-4948-4FFE-9FB3-F194ED7CAD64}" srcOrd="1" destOrd="0" presId="urn:microsoft.com/office/officeart/2005/8/layout/hList3"/>
    <dgm:cxn modelId="{C87941E5-8A77-49F0-AD12-9AEA16396FF7}" type="presParOf" srcId="{172C2BC7-4948-4FFE-9FB3-F194ED7CAD64}" destId="{34F7D7F3-04CE-4DDC-A045-60212678AB52}" srcOrd="0" destOrd="0" presId="urn:microsoft.com/office/officeart/2005/8/layout/hList3"/>
    <dgm:cxn modelId="{67CEEF75-4760-4158-AB07-ABE24572B46C}" type="presParOf" srcId="{172C2BC7-4948-4FFE-9FB3-F194ED7CAD64}" destId="{F10C9F40-EB7E-4EA8-861D-282368A16BA7}" srcOrd="1" destOrd="0" presId="urn:microsoft.com/office/officeart/2005/8/layout/hList3"/>
    <dgm:cxn modelId="{2B3BD777-5050-4265-990D-01D31D905CA7}" type="presParOf" srcId="{172C2BC7-4948-4FFE-9FB3-F194ED7CAD64}" destId="{FD19FD48-0CCC-4E94-8857-B087C2C171B1}" srcOrd="2" destOrd="0" presId="urn:microsoft.com/office/officeart/2005/8/layout/hList3"/>
    <dgm:cxn modelId="{BBE3637A-CD4C-41A9-8894-D88DFBD8B701}" type="presParOf" srcId="{32BEAF30-C557-4992-A201-355DF712FE54}" destId="{5C62B989-4865-44D7-8D6E-8D7FC060B67C}" srcOrd="2" destOrd="0" presId="urn:microsoft.com/office/officeart/2005/8/layout/hList3"/>
  </dgm:cxnLst>
  <dgm:bg>
    <a:solidFill>
      <a:srgbClr val="FFFF00">
        <a:alpha val="89000"/>
      </a:srgbClr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8E572-DE13-4837-9E94-89199A1F2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69891-1101-414E-93B3-86A77FBC5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3E926-7EFE-4776-BCB5-8C75F5961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A8143-6D26-4600-B8E8-BD1888D08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95612-B447-4B86-84AB-6300A0B23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63AA5-044E-4C0B-9E16-AD4BCD8FE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F88FA-1F5A-4801-8BE7-4280C64FD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58B4B-1F9D-43FC-88C5-FA033270B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50FC7-D8B3-40D4-BBEF-227857B97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B6E8B-92CD-4035-B458-4E055F70C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CCF8A-C716-4364-912A-85242491A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50000">
              <a:schemeClr val="bg1"/>
            </a:gs>
            <a:gs pos="100000">
              <a:schemeClr val="folHlink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5F6E917-53AD-46D2-80AC-757CE8694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33375"/>
            <a:ext cx="8280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Особенности организации деятельности по познавательному  развитию в условиях ФГОС</a:t>
            </a:r>
            <a:b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Автор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                           Ревягина Марина Сергеевна</a:t>
            </a:r>
            <a:endParaRPr lang="ru-RU" sz="5400" b="1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43250"/>
            <a:ext cx="3500438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4365625"/>
            <a:ext cx="1712912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80400" cy="1512888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latin typeface="Bookman Old Style" pitchFamily="18" charset="0"/>
              </a:rPr>
              <a:t>РАЗВИТИЕ ПОЗНАВАТЕЛЬНО-ИССЛЕДОВАТЕЛЬСКОЙ ДЕЯТЕЛЬНОСТИ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2009775"/>
            <a:ext cx="2386012" cy="129698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FontTx/>
              <a:buNone/>
              <a:defRPr/>
            </a:pPr>
            <a:r>
              <a:rPr lang="ru-RU" dirty="0" smtClean="0"/>
              <a:t>Многообразие животного мира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84550" y="2716213"/>
            <a:ext cx="2159000" cy="124301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/>
              <a:t>Эксперименты по выявлению свойств неживой природы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7763" y="2046288"/>
            <a:ext cx="2447925" cy="1417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solidFill>
                  <a:schemeClr val="tx1"/>
                </a:solidFill>
              </a:rPr>
              <a:t>Поведение культуры человека в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32138" y="4581525"/>
            <a:ext cx="2663825" cy="141763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/>
              <a:t>Сравнение объектов и явлений природы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464050" y="2046288"/>
            <a:ext cx="0" cy="519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132138" y="1916113"/>
            <a:ext cx="576262" cy="388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43550" y="2046288"/>
            <a:ext cx="541338" cy="374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64050" y="4076700"/>
            <a:ext cx="0" cy="396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323850" y="4278313"/>
            <a:ext cx="2592388" cy="115252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/>
              <a:t>Применение правил взаимоотношений с растениями и животными</a:t>
            </a:r>
            <a:endParaRPr lang="ru-RU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2268538" y="2111375"/>
            <a:ext cx="1798637" cy="1847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7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6156325" y="4076700"/>
            <a:ext cx="2160588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229600" cy="436563"/>
          </a:xfrm>
        </p:spPr>
        <p:txBody>
          <a:bodyPr/>
          <a:lstStyle/>
          <a:p>
            <a:pPr eaLnBrk="1" hangingPunct="1">
              <a:lnSpc>
                <a:spcPts val="4000"/>
              </a:lnSpc>
            </a:pPr>
            <a:r>
              <a:rPr lang="ru-RU" sz="3600" b="1" i="1" smtClean="0">
                <a:latin typeface="Bookman Old Style" pitchFamily="18" charset="0"/>
                <a:cs typeface="Times New Roman" pitchFamily="18" charset="0"/>
              </a:rPr>
              <a:t>ФОРМИРОВАНИЕ ПЕРВИЧНЫХ ПРЕДСТАВЛЕНИЙ О МАЛОЙ РОДИНЕ И ОТЕЧЕСТВЕ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2701925"/>
            <a:ext cx="2457450" cy="202247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FontTx/>
              <a:buNone/>
              <a:defRPr/>
            </a:pPr>
            <a:r>
              <a:rPr lang="ru-RU" sz="3200" dirty="0" smtClean="0"/>
              <a:t>Родной город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6600" y="4302125"/>
            <a:ext cx="2808288" cy="20669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3200" dirty="0" smtClean="0"/>
              <a:t>Планета Земля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25" y="2781300"/>
            <a:ext cx="2376488" cy="192246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3200" dirty="0" smtClean="0"/>
              <a:t>Родная  страна</a:t>
            </a:r>
            <a:endParaRPr lang="ru-RU" sz="3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518025" y="2046288"/>
            <a:ext cx="53975" cy="1958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364163" y="2046288"/>
            <a:ext cx="1439862" cy="519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843213" y="2046288"/>
            <a:ext cx="1081087" cy="519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7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868863"/>
            <a:ext cx="2016125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1500188" y="714375"/>
            <a:ext cx="6572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/>
              <a:t>Достижения выпускника</a:t>
            </a:r>
          </a:p>
        </p:txBody>
      </p:sp>
      <p:pic>
        <p:nvPicPr>
          <p:cNvPr id="1027" name="Picture 3" descr="C:\Users\111\Documents\imagesPCBQKP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928802"/>
            <a:ext cx="5429250" cy="337185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-180528" y="116632"/>
          <a:ext cx="9649072" cy="72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Развитие познавательных способностей и познавательного интереса дошкольников – один из важнейших вопросов воспитания и развития ребенка дошкольного  возраста. От того, насколько будут развиты у ребенка познавательный интерес и познавательные способности, зависит успех его обучения в школе и успех его развития в целом.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85926"/>
            <a:ext cx="8215370" cy="2308324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Необходимо перенести «Центр тяжести» с НОД на другие формы организации образовательной деятельности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4581525"/>
            <a:ext cx="201612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404813"/>
          <a:ext cx="8064896" cy="6379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026"/>
                <a:gridCol w="4032870"/>
              </a:tblGrid>
              <a:tr h="317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Традиционные формы работы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Интерактивные формы работы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</a:tr>
              <a:tr h="540363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Беседы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Досуги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Игровые беседы с элементами движения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Занятия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Развлечения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Викторины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Клубы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Конструирование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Театрализованная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Дидактические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Спортивные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Народные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Экскурсии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Походы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Выставки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т.д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Пресс-коференция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Устные журналы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«Школа исследователей»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«Клуб любознательных»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Рисунки-сочинения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Интегративная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Проектная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Исследовательская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Режиссёрская игра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Создание коллекций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Изостудия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Коллективное дело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</a:rPr>
                        <a:t>«Сказочная лаборатория</a:t>
                      </a:r>
                      <a:r>
                        <a:rPr lang="ru-RU" sz="2000" dirty="0" smtClean="0">
                          <a:effectLst/>
                        </a:rPr>
                        <a:t>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20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т.д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494" marR="61494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862"/>
          </a:xfrm>
        </p:spPr>
        <p:txBody>
          <a:bodyPr/>
          <a:lstStyle/>
          <a:p>
            <a:pPr eaLnBrk="1" hangingPunct="1">
              <a:lnSpc>
                <a:spcPts val="3800"/>
              </a:lnSpc>
            </a:pPr>
            <a:r>
              <a:rPr lang="ru-RU" sz="4000" b="1" smtClean="0"/>
              <a:t>Развивающая предметно-пространственная среда должна быть:</a:t>
            </a:r>
            <a:br>
              <a:rPr lang="ru-RU" sz="4000" b="1" smtClean="0"/>
            </a:br>
            <a:endParaRPr lang="ru-RU" sz="4000" smtClean="0"/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2814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   </a:t>
            </a:r>
            <a:r>
              <a:rPr lang="ru-RU" sz="3600" smtClean="0">
                <a:latin typeface="Bookman Old Style" pitchFamily="18" charset="0"/>
              </a:rPr>
              <a:t>1. Содержательно-насыщенной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Bookman Old Style" pitchFamily="18" charset="0"/>
              </a:rPr>
              <a:t>	2. Трансформируемой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Bookman Old Style" pitchFamily="18" charset="0"/>
              </a:rPr>
              <a:t>	3. Полифункциональной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Bookman Old Style" pitchFamily="18" charset="0"/>
              </a:rPr>
              <a:t>	4. Вариативной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Bookman Old Style" pitchFamily="18" charset="0"/>
              </a:rPr>
              <a:t>	5. Доступной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Bookman Old Style" pitchFamily="18" charset="0"/>
              </a:rPr>
              <a:t>	6. Безопасной</a:t>
            </a:r>
          </a:p>
          <a:p>
            <a:pPr eaLnBrk="1" hangingPunct="1"/>
            <a:endParaRPr lang="ru-RU" smtClean="0"/>
          </a:p>
        </p:txBody>
      </p:sp>
      <p:pic>
        <p:nvPicPr>
          <p:cNvPr id="18436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6227763" y="3933825"/>
            <a:ext cx="187325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>
                <a:solidFill>
                  <a:prstClr val="black"/>
                </a:solidFill>
                <a:latin typeface="Bookman Old Style" pitchFamily="18" charset="0"/>
                <a:cs typeface="Times New Roman" panose="02020603050405020304" pitchFamily="18" charset="0"/>
              </a:rPr>
              <a:t>РАЗВИВАЮЩАЯ ПРЕДМЕТНО  - ПРОСТРАНСТВЕННАЯ СРЕДА</a:t>
            </a:r>
            <a:endParaRPr lang="ru-RU" dirty="0"/>
          </a:p>
        </p:txBody>
      </p:sp>
      <p:pic>
        <p:nvPicPr>
          <p:cNvPr id="19459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600200"/>
            <a:ext cx="3311525" cy="2189163"/>
          </a:xfrm>
        </p:spPr>
      </p:pic>
      <p:pic>
        <p:nvPicPr>
          <p:cNvPr id="19460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628775"/>
            <a:ext cx="33131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умник 1 без тен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23850" y="4221163"/>
            <a:ext cx="203517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4581525"/>
            <a:ext cx="201612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684213" y="1054100"/>
            <a:ext cx="70564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Без игры нет  и не может быть полноценного умственного развития. Игра - это огромное светлое окно, через которое в духовный мир ребенка вливается живительный поток представлений, понятий. Игра- это искра, зажигающая огонек пытливости и любознательности.” ( В.А. Сухомлинский)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ОСНОВНАЯ  ФОРМА  РАБОТЫ С ДОШКОЛЬНИКАМИ  -  ИГРА </a:t>
            </a:r>
          </a:p>
        </p:txBody>
      </p:sp>
      <p:pic>
        <p:nvPicPr>
          <p:cNvPr id="20484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95288" y="3644900"/>
            <a:ext cx="2663825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789363"/>
            <a:ext cx="191770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2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6067425" y="3452813"/>
            <a:ext cx="3076575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84213" y="4762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i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ОБРАЗОВАТЕЛЬНЫЕ ОБЛАСТИ</a:t>
            </a: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Дидактические игры по формированию математических представлений условно делятся на следующие группы: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395288" y="1052513"/>
            <a:ext cx="8229600" cy="452596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1. Игры с цифрами и числами ("Какой цифры не стало?", "Сколько?", "Путаница?", "Исправь ошибку", "Убираем цифры", "Назови соседей " и т.д.)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2. Игры - путешествие во времени </a:t>
            </a:r>
            <a:r>
              <a:rPr lang="ru-RU" sz="2000" smtClean="0"/>
              <a:t>"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Назови скорее", "Дни недели", "Назови пропущенное слово", "Круглый год", "Двенадцать месяцев«</a:t>
            </a:r>
            <a:r>
              <a:rPr lang="ru-RU" sz="2000" smtClean="0"/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и т.д.)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3. Игры на ориентирование в пространстве</a:t>
            </a:r>
            <a:r>
              <a:rPr lang="ru-RU" sz="2000" smtClean="0"/>
              <a:t> (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"Найди похожую", "Расскажи про свой узор", "Мастерская ковров", "Художник", "Путешествие по комнате« и т.д.)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4. Игры с геометрическими фигурами</a:t>
            </a:r>
            <a:r>
              <a:rPr lang="ru-RU" sz="2000" smtClean="0"/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("Геометрическая мозаика" «Ассоциации" , "Лото", «Подбери по форме« и т.д.)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5. Игры на логическое мышление</a:t>
            </a:r>
            <a:r>
              <a:rPr lang="ru-RU" sz="2000" smtClean="0"/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("Найди нестандартную фигуру, чем отличаются?", «Ребусы« и т.д.)</a:t>
            </a:r>
          </a:p>
          <a:p>
            <a:pPr eaLnBrk="1" hangingPunct="1"/>
            <a:endParaRPr lang="ru-RU" smtClean="0"/>
          </a:p>
        </p:txBody>
      </p:sp>
      <p:pic>
        <p:nvPicPr>
          <p:cNvPr id="21508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250825" y="5373688"/>
            <a:ext cx="1343025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5024438"/>
            <a:ext cx="2016125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alt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логическими блоками </a:t>
            </a:r>
            <a:r>
              <a:rPr lang="ru-RU" altLang="ru-RU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Дьенеша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Ольга Николаевна\Desktop\Для Ольги Н\IMG_91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860032" y="1844824"/>
            <a:ext cx="2448272" cy="2055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6" name="Picture 6" descr="C:\Documents and Settings\Татьяна\Рабочий стол\для работы\МО\KP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1475656" y="1700808"/>
            <a:ext cx="3166771" cy="23328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>
            <a:ext uri="{91240B29-F687-4F45-9708-019B960494DF}"/>
          </a:extLst>
        </p:spPr>
      </p:pic>
      <p:pic>
        <p:nvPicPr>
          <p:cNvPr id="22533" name="Picture 6" descr="умник 1 без тен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23850" y="4221163"/>
            <a:ext cx="203517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4581525"/>
            <a:ext cx="201612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 с палочками       </a:t>
            </a:r>
            <a:r>
              <a:rPr lang="ru-RU" alt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Picture 4" descr="C:\Documents and Settings\Татьяна\Рабочий стол\Рисунок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2337960" y="1539708"/>
            <a:ext cx="4034240" cy="4812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>
            <a:ext uri="{91240B29-F687-4F45-9708-019B960494DF}"/>
          </a:extLst>
        </p:spPr>
      </p:pic>
      <p:pic>
        <p:nvPicPr>
          <p:cNvPr id="23556" name="Picture 6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23850" y="4221163"/>
            <a:ext cx="203517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4581525"/>
            <a:ext cx="201612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кубиками Никитина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96135" y="2348880"/>
            <a:ext cx="2170111" cy="25530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2195736" y="1988840"/>
            <a:ext cx="2540442" cy="3456384"/>
          </a:xfrm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4581" name="Picture 6" descr="умник 1 без тен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23850" y="4221163"/>
            <a:ext cx="203517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143" y="476672"/>
            <a:ext cx="83874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Определите, соответствует ли утверждение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требованиям ФГОС ДО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971550" y="1484313"/>
            <a:ext cx="7632700" cy="3168650"/>
          </a:xfrm>
          <a:prstGeom prst="wedgeEllipseCallout">
            <a:avLst>
              <a:gd name="adj1" fmla="val -57139"/>
              <a:gd name="adj2" fmla="val 762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Стандарт  не предусматривает  основным принципом  - формирование  познавательных интересов  и познавательных  действий в различных видах  деятельности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2051050" y="5373688"/>
            <a:ext cx="1296988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 верно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3851275" y="5516563"/>
            <a:ext cx="3673475" cy="50482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п.1.4. (7)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143" y="476672"/>
            <a:ext cx="83874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Определите, соответствует ли утверждение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требованиям ФГОС ДО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827088" y="1628775"/>
            <a:ext cx="7273925" cy="3024188"/>
          </a:xfrm>
          <a:prstGeom prst="wedgeEllipseCallout">
            <a:avLst>
              <a:gd name="adj1" fmla="val -56050"/>
              <a:gd name="adj2" fmla="val 76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в соответствии с ФГОС ДО включает в себя формирование представлений о </a:t>
            </a:r>
            <a:r>
              <a:rPr lang="ru-RU" sz="24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ценностях нашего народа, об отечественных традициях и праздниках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908175" y="5516563"/>
            <a:ext cx="1727200" cy="576262"/>
          </a:xfrm>
          <a:prstGeom prst="rightArrow">
            <a:avLst>
              <a:gd name="adj1" fmla="val 4708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верно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4356100" y="5445125"/>
            <a:ext cx="3311525" cy="72072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п. 2.6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143" y="476672"/>
            <a:ext cx="83874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Определите, соответствует ли утверждение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требованиям ФГОС ДО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827088" y="1628775"/>
            <a:ext cx="7273925" cy="3024188"/>
          </a:xfrm>
          <a:prstGeom prst="wedgeEllipseCallout">
            <a:avLst>
              <a:gd name="adj1" fmla="val -56050"/>
              <a:gd name="adj2" fmla="val 76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Стандарт предусматривает условия необходимые для создания социальной ситуации развития детей в познавательной деятельности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908175" y="5516563"/>
            <a:ext cx="1727200" cy="576262"/>
          </a:xfrm>
          <a:prstGeom prst="rightArrow">
            <a:avLst>
              <a:gd name="adj1" fmla="val 4708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верно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4356100" y="5445125"/>
            <a:ext cx="3311525" cy="72072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п. 3.2.5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143" y="476672"/>
            <a:ext cx="83874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Определите, соответствует ли утверждение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требованиям ФГОС ДО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827088" y="1628775"/>
            <a:ext cx="7273925" cy="3024188"/>
          </a:xfrm>
          <a:prstGeom prst="wedgeEllipseCallout">
            <a:avLst>
              <a:gd name="adj1" fmla="val -56050"/>
              <a:gd name="adj2" fmla="val 76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ДО не предусматривает организацию образовательного пространства для обеспечения и поддержания познавательной активности детей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908175" y="5516563"/>
            <a:ext cx="1727200" cy="576262"/>
          </a:xfrm>
          <a:prstGeom prst="rightArrow">
            <a:avLst>
              <a:gd name="adj1" fmla="val 4708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Не верно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4356100" y="5445125"/>
            <a:ext cx="3311525" cy="72072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п. 3.3.4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143" y="476672"/>
            <a:ext cx="83874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Определите, соответствует ли утверждение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требованиям ФГОС ДО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827088" y="1628775"/>
            <a:ext cx="7273925" cy="3024188"/>
          </a:xfrm>
          <a:prstGeom prst="wedgeEllipseCallout">
            <a:avLst>
              <a:gd name="adj1" fmla="val -56050"/>
              <a:gd name="adj2" fmla="val 76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Вариативность ППС предполагает появление новых предметов, стимулирующих познавательную и исследовательскую деятельность детей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908175" y="5516563"/>
            <a:ext cx="1727200" cy="576262"/>
          </a:xfrm>
          <a:prstGeom prst="rightArrow">
            <a:avLst>
              <a:gd name="adj1" fmla="val 4708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верно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4356100" y="5445125"/>
            <a:ext cx="3311525" cy="72072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п. 3.3.4 (4)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1143" y="476672"/>
            <a:ext cx="838748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Определите, соответствует ли утверждение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требованиям ФГОС ДО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827088" y="1628775"/>
            <a:ext cx="7273925" cy="3024188"/>
          </a:xfrm>
          <a:prstGeom prst="wedgeEllipseCallout">
            <a:avLst>
              <a:gd name="adj1" fmla="val -56050"/>
              <a:gd name="adj2" fmla="val 763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Ребёнок интересуется окружающими предметами и активно действует с ними – это один из показателей целевых ориентиров на этапе завершения дошкольного образования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908175" y="5516563"/>
            <a:ext cx="1727200" cy="576262"/>
          </a:xfrm>
          <a:prstGeom prst="rightArrow">
            <a:avLst>
              <a:gd name="adj1" fmla="val 4708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не верно</a:t>
            </a:r>
          </a:p>
        </p:txBody>
      </p:sp>
      <p:sp>
        <p:nvSpPr>
          <p:cNvPr id="7" name="Лента лицом вниз 6"/>
          <p:cNvSpPr/>
          <p:nvPr/>
        </p:nvSpPr>
        <p:spPr>
          <a:xfrm>
            <a:off x="4356100" y="5445125"/>
            <a:ext cx="3311525" cy="720725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п. 4.6.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5"/>
          <p:cNvGraphicFramePr>
            <a:graphicFrameLocks noGrp="1"/>
          </p:cNvGraphicFramePr>
          <p:nvPr>
            <p:ph idx="1"/>
          </p:nvPr>
        </p:nvGraphicFramePr>
        <p:xfrm>
          <a:off x="467544" y="908720"/>
          <a:ext cx="8219256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«ПОЗНАВАТЕЛЬНОЕ РАЗВИТИЕ»  В СОДЕРЖАНИИ ФГОС ДО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27875" y="5024438"/>
            <a:ext cx="2016125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755650" y="4149725"/>
            <a:ext cx="360045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>
            <a:spAutoFit/>
          </a:bodyPr>
          <a:lstStyle/>
          <a:p>
            <a:pPr algn="r"/>
            <a:r>
              <a:rPr lang="ru-RU" sz="5400" b="1">
                <a:latin typeface="Times New Roman" pitchFamily="18" charset="0"/>
                <a:cs typeface="Times New Roman" pitchFamily="18" charset="0"/>
              </a:rPr>
              <a:t>ФГОС использует термины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60648"/>
            <a:ext cx="6391132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обозначает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этот термин?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276872"/>
            <a:ext cx="8143908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Познавательные интересы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811012"/>
            <a:ext cx="8486041" cy="30469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Стремление ребёнка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познавать новое, выяснять непонятное о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качествах, свойствах предметов, явлений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действительности и желании вникнуть в их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сущность, найти между ними связи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и отношения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836712"/>
            <a:ext cx="7833426" cy="47089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Вы узнаёте, есть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 у ваших детей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группе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познавательные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548680"/>
            <a:ext cx="8263673" cy="286232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Вспомните, какие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 Вам задавали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недавно?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3089" y="3717032"/>
            <a:ext cx="9156609" cy="193899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вопросы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изменяются с возрастом?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3592" y="260648"/>
            <a:ext cx="4950972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обозначает </a:t>
            </a:r>
          </a:p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этот термин?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276872"/>
            <a:ext cx="829618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Познавательные действия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6414" y="3212977"/>
            <a:ext cx="8774582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Активность детей, при помощи которой,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стремятся получить новый опыт.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развивается внутренняя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целеустремлённость и формируется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постоянная потребность использовать разные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действий для накопления,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расширения знаний и кругозора.</a:t>
            </a:r>
          </a:p>
          <a:p>
            <a:pPr algn="ctr">
              <a:defRPr/>
            </a:pP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1484784"/>
            <a:ext cx="7825604" cy="378565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наблюдали такие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своих детей? Что </a:t>
            </a:r>
          </a:p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за действия?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24936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обозначает этот          </a:t>
            </a:r>
          </a:p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термин?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276872"/>
            <a:ext cx="8038653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Познавательное развитие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749457"/>
            <a:ext cx="8774582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совокупность количественных и качественных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изменений, происходящих в познавательных психических процессах, в связи с возрастом, под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влиянием среды и собственного опыта ребёнка.  </a:t>
            </a:r>
          </a:p>
          <a:p>
            <a:pPr algn="ctr">
              <a:defRPr/>
            </a:pPr>
            <a:r>
              <a:rPr lang="ru-RU" sz="28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Ядром познавательного развития является развитие умственных способностей.</a:t>
            </a:r>
          </a:p>
          <a:p>
            <a:pPr algn="ctr">
              <a:defRPr/>
            </a:pPr>
            <a:endParaRPr lang="ru-RU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3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23850" y="1125538"/>
            <a:ext cx="147161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8997035" cy="59093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каких видах детской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деятельности наиболее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эффективно реализуется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 познавательного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развития детей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раннего возраста?</a:t>
            </a:r>
          </a:p>
        </p:txBody>
      </p:sp>
      <p:pic>
        <p:nvPicPr>
          <p:cNvPr id="38915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0" y="3213100"/>
            <a:ext cx="270827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7693"/>
            <a:ext cx="8853019" cy="67403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каких видах детской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деятельности наиболее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эффективно реализуется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 познавательного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развития детей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дошкольного возраста?</a:t>
            </a:r>
          </a:p>
        </p:txBody>
      </p:sp>
      <p:pic>
        <p:nvPicPr>
          <p:cNvPr id="39939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0" y="3500438"/>
            <a:ext cx="2382838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3888" y="260648"/>
            <a:ext cx="235712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8531" y="1340768"/>
            <a:ext cx="8505469" cy="507831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Каждая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детская деятельность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позволяет реализовать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познавательного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развития </a:t>
            </a:r>
          </a:p>
        </p:txBody>
      </p:sp>
      <p:pic>
        <p:nvPicPr>
          <p:cNvPr id="40964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0" y="4365625"/>
            <a:ext cx="2252663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6948488" y="4149725"/>
            <a:ext cx="1746250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0" y="1860550"/>
            <a:ext cx="8229600" cy="4997450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sz="5800" b="1" dirty="0" smtClean="0">
                <a:latin typeface="Bookman Old Style" pitchFamily="18" charset="0"/>
              </a:rPr>
              <a:t>Развитие </a:t>
            </a:r>
            <a:r>
              <a:rPr lang="ru-RU" sz="5800" b="1" dirty="0">
                <a:latin typeface="Bookman Old Style" pitchFamily="18" charset="0"/>
              </a:rPr>
              <a:t>сенсорной культуры</a:t>
            </a:r>
          </a:p>
          <a:p>
            <a:pPr eaLnBrk="1" hangingPunct="1">
              <a:defRPr/>
            </a:pPr>
            <a:r>
              <a:rPr lang="ru-RU" sz="5800" b="1" dirty="0" smtClean="0">
                <a:latin typeface="Bookman Old Style" pitchFamily="18" charset="0"/>
              </a:rPr>
              <a:t>Формирование элементарных математических представлений </a:t>
            </a:r>
          </a:p>
          <a:p>
            <a:pPr eaLnBrk="1" hangingPunct="1">
              <a:defRPr/>
            </a:pPr>
            <a:r>
              <a:rPr lang="ru-RU" sz="5800" b="1" dirty="0" smtClean="0">
                <a:latin typeface="Bookman Old Style" pitchFamily="18" charset="0"/>
              </a:rPr>
              <a:t>Развитие познавательно-исследовательской деятельности </a:t>
            </a:r>
          </a:p>
          <a:p>
            <a:pPr eaLnBrk="1" hangingPunct="1">
              <a:defRPr/>
            </a:pPr>
            <a:r>
              <a:rPr lang="ru-RU" sz="5800" b="1" dirty="0" smtClean="0">
                <a:latin typeface="Bookman Old Style" pitchFamily="18" charset="0"/>
              </a:rPr>
              <a:t>Формирование </a:t>
            </a:r>
            <a:r>
              <a:rPr lang="ru-RU" sz="5800" b="1" dirty="0">
                <a:latin typeface="Bookman Old Style" pitchFamily="18" charset="0"/>
              </a:rPr>
              <a:t>первичных представлений о себе и других </a:t>
            </a:r>
            <a:r>
              <a:rPr lang="ru-RU" sz="5800" b="1" dirty="0" smtClean="0">
                <a:latin typeface="Bookman Old Style" pitchFamily="18" charset="0"/>
              </a:rPr>
              <a:t>людях</a:t>
            </a:r>
          </a:p>
          <a:p>
            <a:pPr eaLnBrk="1" hangingPunct="1">
              <a:defRPr/>
            </a:pPr>
            <a:r>
              <a:rPr lang="ru-RU" sz="5800" b="1" dirty="0" smtClean="0">
                <a:latin typeface="Bookman Old Style" pitchFamily="18" charset="0"/>
              </a:rPr>
              <a:t>Формирование первичных представлений о малой Родине и Отечестве</a:t>
            </a:r>
            <a:endParaRPr lang="ru-RU" sz="5800" b="1" dirty="0">
              <a:latin typeface="Bookman Old Style" pitchFamily="18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512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«ПОЗНАВАТЕЛЬНОЕ РАЗВИТИЕ» ВКЛЮЧАЕТ:</a:t>
            </a:r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53876" y="332656"/>
            <a:ext cx="7504619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Позиция педагога </a:t>
            </a:r>
          </a:p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организации познавательного </a:t>
            </a:r>
          </a:p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развития</a:t>
            </a:r>
          </a:p>
        </p:txBody>
      </p:sp>
      <p:graphicFrame>
        <p:nvGraphicFramePr>
          <p:cNvPr id="19" name="Схема 18"/>
          <p:cNvGraphicFramePr/>
          <p:nvPr/>
        </p:nvGraphicFramePr>
        <p:xfrm>
          <a:off x="251520" y="2348880"/>
          <a:ext cx="86409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31088" y="4646613"/>
            <a:ext cx="1712912" cy="221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6" descr="умник 1 без тен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0" y="3452813"/>
            <a:ext cx="3076575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2204864"/>
            <a:ext cx="69076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Задачи образовательной деятельности детей разного возраста в области познавательного развития</a:t>
            </a:r>
          </a:p>
        </p:txBody>
      </p:sp>
      <p:graphicFrame>
        <p:nvGraphicFramePr>
          <p:cNvPr id="13" name="Схема 12"/>
          <p:cNvGraphicFramePr/>
          <p:nvPr/>
        </p:nvGraphicFramePr>
        <p:xfrm>
          <a:off x="467544" y="1628800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8" name="Picture 8" descr="умник 1 без тени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7667625" y="4508500"/>
            <a:ext cx="117951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975" y="5024438"/>
            <a:ext cx="1836738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1403350" y="-858838"/>
            <a:ext cx="6359525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24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Познавательное развитие</a:t>
            </a:r>
            <a:br>
              <a:rPr lang="ru-RU" sz="24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>
                <a:solidFill>
                  <a:srgbClr val="000000"/>
                </a:solidFill>
                <a:cs typeface="Times New Roman" pitchFamily="18" charset="0"/>
              </a:rPr>
              <a:t>               </a:t>
            </a:r>
            <a:r>
              <a:rPr lang="ru-RU" sz="24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программе </a:t>
            </a:r>
            <a:r>
              <a:rPr lang="ru-RU" sz="2400" b="1" i="1">
                <a:solidFill>
                  <a:srgbClr val="000000"/>
                </a:solidFill>
                <a:cs typeface="Times New Roman" pitchFamily="18" charset="0"/>
              </a:rPr>
              <a:t>«</a:t>
            </a:r>
            <a:r>
              <a:rPr lang="ru-RU" sz="24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Детство</a:t>
            </a:r>
            <a:r>
              <a:rPr lang="ru-RU" sz="2400" b="1" i="1">
                <a:solidFill>
                  <a:srgbClr val="000000"/>
                </a:solidFill>
                <a:cs typeface="Times New Roman" pitchFamily="18" charset="0"/>
              </a:rPr>
              <a:t>»</a:t>
            </a:r>
            <a:endParaRPr lang="ru-RU" sz="800"/>
          </a:p>
          <a:p>
            <a:pPr eaLnBrk="0" hangingPunct="0"/>
            <a:r>
              <a:rPr lang="ru-RU" sz="1600" b="1" i="1">
                <a:solidFill>
                  <a:srgbClr val="000000"/>
                </a:solidFill>
                <a:cs typeface="Times New Roman" pitchFamily="18" charset="0"/>
              </a:rPr>
              <a:t> </a:t>
            </a:r>
            <a:endParaRPr lang="ru-RU" sz="36800">
              <a:solidFill>
                <a:srgbClr val="CC3300"/>
              </a:solidFill>
              <a:cs typeface="Arial" charset="0"/>
            </a:endParaRPr>
          </a:p>
        </p:txBody>
      </p:sp>
      <p:pic>
        <p:nvPicPr>
          <p:cNvPr id="7171" name="Picture 2" descr="http://ds223.1class.ru/images/pr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0213"/>
            <a:ext cx="9144000" cy="460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4365625"/>
            <a:ext cx="201612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/>
              <a:t>Развитие сенсорной культуры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188" y="2636838"/>
            <a:ext cx="2714625" cy="143986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Знание о цвете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24525" y="2781300"/>
            <a:ext cx="2592388" cy="1439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7030A0"/>
                </a:solidFill>
              </a:rPr>
              <a:t>Сравнение предметов, материалы и их свойства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2138" y="4437063"/>
            <a:ext cx="2952750" cy="143986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Работа с геометрическими фигурами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1547813" y="1628775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875463" y="1700213"/>
            <a:ext cx="485775" cy="9794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211638" y="1557338"/>
            <a:ext cx="484187" cy="2584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201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23850" y="4221163"/>
            <a:ext cx="203517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i="1" smtClean="0">
                <a:latin typeface="Bookman Old Style" pitchFamily="18" charset="0"/>
                <a:cs typeface="Times New Roman" pitchFamily="18" charset="0"/>
              </a:rPr>
              <a:t>ФОРМИРОВАНИЕ ЭЛЕМЕНТАРНЫХ МАТЕМАТИЧЕСКИХ ПРЕДСТАВЛЕНИЙ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Цель: интеллектуальное развитие детей, формирование приёмов умственной деятельности, творческого и вариативного мышления на основе овладения детьми количественными отношениями предметов и явлений окружающего мира</a:t>
            </a:r>
          </a:p>
          <a:p>
            <a:pPr marL="0" indent="0" algn="ctr" eaLnBrk="1" hangingPunct="1">
              <a:buFontTx/>
              <a:buNone/>
            </a:pPr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Традиционные направления ФЭМП</a:t>
            </a:r>
          </a:p>
          <a:p>
            <a:pPr marL="0" indent="0" eaLnBrk="1" hangingPunct="1">
              <a:buFontTx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63688" y="2924944"/>
          <a:ext cx="648072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28803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Количество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и счёт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vert="vert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43808" y="2924944"/>
          <a:ext cx="648072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28803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Величина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vert="vert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067944" y="2924944"/>
          <a:ext cx="648072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28803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Форма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vert="vert"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292080" y="2924944"/>
          <a:ext cx="648072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28803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Ориентировка во времени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vert="vert"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660232" y="2924944"/>
          <a:ext cx="648072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288032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Ориентировка в пространстве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vert="vert"/>
                </a:tc>
              </a:tr>
            </a:tbl>
          </a:graphicData>
        </a:graphic>
      </p:graphicFrame>
      <p:pic>
        <p:nvPicPr>
          <p:cNvPr id="9225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157788"/>
            <a:ext cx="1760538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Формирование первичных представлений о себе, других людях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188" y="2349500"/>
            <a:ext cx="3673475" cy="1922463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ЛЮДИ</a:t>
            </a:r>
          </a:p>
          <a:p>
            <a:pPr algn="ctr">
              <a:defRPr/>
            </a:pPr>
            <a:r>
              <a:rPr lang="ru-RU" sz="3200" dirty="0"/>
              <a:t>(взрослые и дети</a:t>
            </a:r>
            <a:r>
              <a:rPr lang="ru-RU" dirty="0"/>
              <a:t>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19625" y="2349500"/>
            <a:ext cx="3529013" cy="187483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Освоение представлений ребенка о себе и о своей семье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2192338" y="1484313"/>
            <a:ext cx="484187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208713" y="1484313"/>
            <a:ext cx="484187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47" name="Picture 6" descr="умник 1 без тен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 b="10625"/>
          <a:stretch>
            <a:fillRect/>
          </a:stretch>
        </p:blipFill>
        <p:spPr bwMode="auto">
          <a:xfrm>
            <a:off x="323850" y="4221163"/>
            <a:ext cx="203517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4581525"/>
            <a:ext cx="201612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1175</Words>
  <Application>Microsoft Office PowerPoint</Application>
  <PresentationFormat>Экран (4:3)</PresentationFormat>
  <Paragraphs>222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9" baseType="lpstr">
      <vt:lpstr>Arial</vt:lpstr>
      <vt:lpstr>Calibri</vt:lpstr>
      <vt:lpstr>Monotype Corsiva</vt:lpstr>
      <vt:lpstr>Times New Roman</vt:lpstr>
      <vt:lpstr>Bookman Old Style</vt:lpstr>
      <vt:lpstr>Symbol</vt:lpstr>
      <vt:lpstr>Wingdings 2</vt:lpstr>
      <vt:lpstr>Оформление по умолчанию</vt:lpstr>
      <vt:lpstr>   Особенности организации деятельности по познавательному  развитию в условиях ФГОС  Автор                              Ревягина Марина Сергеевна</vt:lpstr>
      <vt:lpstr>Слайд 2</vt:lpstr>
      <vt:lpstr> «ПОЗНАВАТЕЛЬНОЕ РАЗВИТИЕ»  В СОДЕРЖАНИИ ФГОС ДО </vt:lpstr>
      <vt:lpstr>ОБРАЗОВАТЕЛЬНАЯ ОБЛАСТЬ «ПОЗНАВАТЕЛЬНОЕ РАЗВИТИЕ» ВКЛЮЧАЕТ:</vt:lpstr>
      <vt:lpstr>Слайд 5</vt:lpstr>
      <vt:lpstr>Слайд 6</vt:lpstr>
      <vt:lpstr>Развитие сенсорной культуры</vt:lpstr>
      <vt:lpstr>ФОРМИРОВАНИЕ ЭЛЕМЕНТАРНЫХ МАТЕМАТИЧЕСКИХ ПРЕДСТАВЛЕНИЙ</vt:lpstr>
      <vt:lpstr>Формирование первичных представлений о себе, других людях</vt:lpstr>
      <vt:lpstr>РАЗВИТИЕ ПОЗНАВАТЕЛЬНО-ИССЛЕДОВАТЕЛЬСКОЙ ДЕЯТЕЛЬНОСТИ</vt:lpstr>
      <vt:lpstr>ФОРМИРОВАНИЕ ПЕРВИЧНЫХ ПРЕДСТАВЛЕНИЙ О МАЛОЙ РОДИНЕ И ОТЕЧЕСТВЕ</vt:lpstr>
      <vt:lpstr>Слайд 12</vt:lpstr>
      <vt:lpstr>Слайд 13</vt:lpstr>
      <vt:lpstr>Слайд 14</vt:lpstr>
      <vt:lpstr>Слайд 15</vt:lpstr>
      <vt:lpstr>Слайд 16</vt:lpstr>
      <vt:lpstr>Развивающая предметно-пространственная среда должна быть: </vt:lpstr>
      <vt:lpstr>РАЗВИВАЮЩАЯ ПРЕДМЕТНО  - ПРОСТРАНСТВЕННАЯ СРЕДА</vt:lpstr>
      <vt:lpstr>ОСНОВНАЯ  ФОРМА  РАБОТЫ С ДОШКОЛЬНИКАМИ  -  ИГРА </vt:lpstr>
      <vt:lpstr>Дидактические игры по формированию математических представлений условно делятся на следующие группы:</vt:lpstr>
      <vt:lpstr> Игры с логическими блоками Дьенеша</vt:lpstr>
      <vt:lpstr>Игры  с палочками       Кюизенера</vt:lpstr>
      <vt:lpstr>Игры с кубиками Никитина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Филиал ЗАО "ЛУКОЙЛ-Информ" в г. Волгограде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Марина</cp:lastModifiedBy>
  <cp:revision>97</cp:revision>
  <dcterms:created xsi:type="dcterms:W3CDTF">2011-07-03T03:26:05Z</dcterms:created>
  <dcterms:modified xsi:type="dcterms:W3CDTF">2019-12-14T13:24:08Z</dcterms:modified>
</cp:coreProperties>
</file>