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13" r:id="rId5"/>
    <p:sldId id="284" r:id="rId6"/>
    <p:sldId id="263" r:id="rId7"/>
    <p:sldId id="308" r:id="rId8"/>
    <p:sldId id="309" r:id="rId9"/>
    <p:sldId id="310" r:id="rId10"/>
    <p:sldId id="311" r:id="rId11"/>
    <p:sldId id="312" r:id="rId12"/>
    <p:sldId id="304" r:id="rId13"/>
    <p:sldId id="303" r:id="rId14"/>
    <p:sldId id="297" r:id="rId15"/>
    <p:sldId id="299" r:id="rId16"/>
    <p:sldId id="301" r:id="rId17"/>
    <p:sldId id="302" r:id="rId18"/>
    <p:sldId id="307" r:id="rId19"/>
    <p:sldId id="306" r:id="rId20"/>
    <p:sldId id="30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5" autoAdjust="0"/>
    <p:restoredTop sz="94604" autoAdjust="0"/>
  </p:normalViewPr>
  <p:slideViewPr>
    <p:cSldViewPr>
      <p:cViewPr varScale="1">
        <p:scale>
          <a:sx n="69" d="100"/>
          <a:sy n="69" d="100"/>
        </p:scale>
        <p:origin x="7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~VeStA~\Фоны\s75999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5256584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Управление образования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x-none" sz="1300" dirty="0">
                <a:latin typeface="Times New Roman" pitchFamily="18" charset="0"/>
                <a:cs typeface="Times New Roman" pitchFamily="18" charset="0"/>
              </a:rPr>
              <a:t>администрации муниципального образования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x-none" sz="1300" dirty="0">
                <a:latin typeface="Times New Roman" pitchFamily="18" charset="0"/>
                <a:cs typeface="Times New Roman" pitchFamily="18" charset="0"/>
              </a:rPr>
              <a:t>«Гусевский городской округ»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Калининградской области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учреждение «Детский сад № 11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Центр развития ребенка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Отчет кружка по нетрадиционным техникам рисования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Дополнительная образовательная «Юный художник»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2018-2019 год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Арис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Елена Николаевна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284984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91683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1766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Рисование свечой          Рисование восковыми мелками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60000">
            <a:off x="466775" y="2565673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35699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1766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832" y="-3094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264696" cy="129614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«Юный художник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492253" y="2324170"/>
            <a:ext cx="4464495" cy="3649817"/>
          </a:xfrm>
        </p:spPr>
      </p:pic>
      <p:pic>
        <p:nvPicPr>
          <p:cNvPr id="9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4319971" y="2384884"/>
            <a:ext cx="4392489" cy="3456383"/>
          </a:xfrm>
        </p:spPr>
      </p:pic>
    </p:spTree>
    <p:extLst>
      <p:ext uri="{BB962C8B-B14F-4D97-AF65-F5344CB8AC3E}">
        <p14:creationId xmlns:p14="http://schemas.microsoft.com/office/powerpoint/2010/main" val="34807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7" y="31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768752" cy="164219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 «Юный художник» с использованием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4590128" y="2378233"/>
            <a:ext cx="4038600" cy="3028950"/>
          </a:xfrm>
        </p:spPr>
      </p:pic>
      <p:pic>
        <p:nvPicPr>
          <p:cNvPr id="7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340000">
            <a:off x="830283" y="2527672"/>
            <a:ext cx="4038600" cy="3418906"/>
          </a:xfrm>
        </p:spPr>
      </p:pic>
    </p:spTree>
    <p:extLst>
      <p:ext uri="{BB962C8B-B14F-4D97-AF65-F5344CB8AC3E}">
        <p14:creationId xmlns:p14="http://schemas.microsoft.com/office/powerpoint/2010/main" val="22177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Поделка в стиле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«Пасхальная радость»</a:t>
            </a:r>
          </a:p>
        </p:txBody>
      </p:sp>
      <p:pic>
        <p:nvPicPr>
          <p:cNvPr id="8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683570" y="2348878"/>
            <a:ext cx="4032446" cy="3456385"/>
          </a:xfrm>
        </p:spPr>
      </p:pic>
      <p:pic>
        <p:nvPicPr>
          <p:cNvPr id="9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48780"/>
            <a:ext cx="3888432" cy="3960439"/>
          </a:xfrm>
        </p:spPr>
      </p:pic>
    </p:spTree>
    <p:extLst>
      <p:ext uri="{BB962C8B-B14F-4D97-AF65-F5344CB8AC3E}">
        <p14:creationId xmlns:p14="http://schemas.microsoft.com/office/powerpoint/2010/main" val="8918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130100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Од в рамках  кружковой работы с использованием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перворобота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пчелки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bee-bot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2776"/>
            <a:ext cx="3600400" cy="3744416"/>
          </a:xfrm>
        </p:spPr>
      </p:pic>
      <p:pic>
        <p:nvPicPr>
          <p:cNvPr id="11" name="Объект 2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780928"/>
            <a:ext cx="4038600" cy="3027985"/>
          </a:xfrm>
        </p:spPr>
      </p:pic>
    </p:spTree>
    <p:extLst>
      <p:ext uri="{BB962C8B-B14F-4D97-AF65-F5344CB8AC3E}">
        <p14:creationId xmlns:p14="http://schemas.microsoft.com/office/powerpoint/2010/main" val="140137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488832" cy="100811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Итоговое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 кружковой работы с использованием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перворобота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пчелки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bee-bot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4648" y="1988840"/>
            <a:ext cx="4974704" cy="3600400"/>
          </a:xfrm>
        </p:spPr>
      </p:pic>
    </p:spTree>
    <p:extLst>
      <p:ext uri="{BB962C8B-B14F-4D97-AF65-F5344CB8AC3E}">
        <p14:creationId xmlns:p14="http://schemas.microsoft.com/office/powerpoint/2010/main" val="26078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Перворобот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пчелка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bee-bot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62" y="2924944"/>
            <a:ext cx="3774006" cy="3218071"/>
          </a:xfrm>
        </p:spPr>
      </p:pic>
      <p:pic>
        <p:nvPicPr>
          <p:cNvPr id="11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196752"/>
            <a:ext cx="3960440" cy="2880320"/>
          </a:xfrm>
        </p:spPr>
      </p:pic>
    </p:spTree>
    <p:extLst>
      <p:ext uri="{BB962C8B-B14F-4D97-AF65-F5344CB8AC3E}">
        <p14:creationId xmlns:p14="http://schemas.microsoft.com/office/powerpoint/2010/main" val="22160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03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 «Юный художник» с использованием кинетического песка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07" y="3212976"/>
            <a:ext cx="4038600" cy="3028949"/>
          </a:xfrm>
        </p:spPr>
      </p:pic>
      <p:pic>
        <p:nvPicPr>
          <p:cNvPr id="9" name="Объект 4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84784"/>
            <a:ext cx="4038600" cy="3330408"/>
          </a:xfrm>
        </p:spPr>
      </p:pic>
    </p:spTree>
    <p:extLst>
      <p:ext uri="{BB962C8B-B14F-4D97-AF65-F5344CB8AC3E}">
        <p14:creationId xmlns:p14="http://schemas.microsoft.com/office/powerpoint/2010/main" val="228140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488832" cy="10081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родителей при работе с нетрадиционным художественным материалом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484784"/>
            <a:ext cx="4191000" cy="3143250"/>
          </a:xfrm>
        </p:spPr>
      </p:pic>
      <p:pic>
        <p:nvPicPr>
          <p:cNvPr id="6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64502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08635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84784"/>
            <a:ext cx="7344816" cy="4824536"/>
          </a:xfrm>
        </p:spPr>
        <p:txBody>
          <a:bodyPr>
            <a:normAutofit/>
          </a:bodyPr>
          <a:lstStyle/>
          <a:p>
            <a:pPr algn="l"/>
            <a:r>
              <a:rPr lang="ru-RU" sz="2800" b="1" smtClean="0">
                <a:latin typeface="Times New Roman"/>
                <a:ea typeface="Times New Roman"/>
                <a:cs typeface="Times New Roman"/>
              </a:rPr>
              <a:t>                     Цель 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программы</a:t>
            </a:r>
            <a:r>
              <a:rPr lang="ru-RU" sz="31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br>
              <a:rPr lang="ru-RU" sz="31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рисовать, используя нетрадиционные методы и приемы изобразительного искусства.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любовь к прекрасному.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4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07" y="-252089"/>
            <a:ext cx="9144000" cy="710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272808" cy="532859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Средний показатель итоговой диагностики  3.8. 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-Дети научились мыслить, фантазировать. Рисовать, дополнять свои рисунки, поделки, разными способами, используя нетрадиционные методы и приемы.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приобрели уверенность в себе. Можно отметить, что такое 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не утомляет детей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наоборот у них сохраняется высокая активность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-Развиваются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способности, воображение, инициативность детей посредством деятельности с нетрадиционными изобразительными материалами, а также используя кинетический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песок.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-Новый способ  художественного творчества –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айрис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фолдинг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5877272"/>
            <a:ext cx="8075240" cy="2488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8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46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/>
              <a:t>1.Развивать у детей воображение, фантазию, логическое мышление через ознакомление с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нетрадиционными методами рисования, работой с кинетическим песком. А также используя технику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айрис-фолдинг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2.Развивать цветовое восприятие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3.Развивать творческие способности, инициативность детей посредством деятельности с нетрадиционными изобразительными материалами, а также кинетическим песком.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4.Развивать познавательный интерес к изобразительной деятельности.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5.Учить радоваться успехам других детей и вносить вклад в общий успех.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3396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чий стол\~VeStA~\Фоны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69" y="-100853"/>
            <a:ext cx="9457764" cy="709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Подбор иллюстраций (образцов).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340000">
            <a:off x="546682" y="1975198"/>
            <a:ext cx="4392942" cy="317889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8283" y="2632597"/>
            <a:ext cx="4321425" cy="3321943"/>
          </a:xfrm>
        </p:spPr>
      </p:pic>
    </p:spTree>
    <p:extLst>
      <p:ext uri="{BB962C8B-B14F-4D97-AF65-F5344CB8AC3E}">
        <p14:creationId xmlns:p14="http://schemas.microsoft.com/office/powerpoint/2010/main" val="347984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чий стол\~VeStA~\Фоны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69" y="-100853"/>
            <a:ext cx="9457764" cy="709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«Назови цвета осени, зимы..», «Помоги Незнайке назвать знакомые росписи»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«Холодные, теплые тона»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268760"/>
            <a:ext cx="5064562" cy="3798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358763" y="3026983"/>
            <a:ext cx="4038600" cy="3244974"/>
          </a:xfrm>
        </p:spPr>
      </p:pic>
    </p:spTree>
    <p:extLst>
      <p:ext uri="{BB962C8B-B14F-4D97-AF65-F5344CB8AC3E}">
        <p14:creationId xmlns:p14="http://schemas.microsoft.com/office/powerpoint/2010/main" val="254166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Рисование ладонью           Рисование по мокрому слою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356992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311" y="184482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52867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4" y="0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                                   Штрихи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83" y="3284984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5234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Флористика                              Смешанная техника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84984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619" y="1916832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5234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ell_Done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71184" cy="165618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Дополнительная программа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«Юный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художник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с использованием нетрадиционных техник рисования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Рисование нитью              Рисование тканью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59584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400" y="177281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5234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161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Управление образования администрации муниципального образования «Гусевский городской округ» Калининградской области Муниципальное автономное дошкольное образовательное учреждение «Детский сад № 11 Центр развития ребенка»    Отчет кружка по нетрадиционным техникам рисования Дополнительная образовательная «Юный художник»  2018-2019 год Воспитатель: Арис Елена Николаевна </vt:lpstr>
      <vt:lpstr>                     Цель программы: -Учить детей рисовать, используя нетрадиционные методы и приемы изобразительного искусства.  -Воспитывать у детей любовь к прекрасному.  </vt:lpstr>
      <vt:lpstr>                                                                       Задачи:  1.Развивать у детей воображение, фантазию, логическое мышление через ознакомление с нетрадиционными методами рисования, работой с кинетическим песком. А также используя технику айрис-фолдинг. 2.Развивать цветовое восприятие 3.Развивать творческие способности, инициативность детей посредством деятельности с нетрадиционными изобразительными материалами, а также кинетическим песком. 4.Развивать познавательный интерес к изобразительной деятельности. 5.Учить радоваться успехам других детей и вносить вклад в общий успех.          </vt:lpstr>
      <vt:lpstr>Подбор иллюстраций (образцов).</vt:lpstr>
      <vt:lpstr>дидактические игры: «Назови цвета осени, зимы..», «Помоги Незнайке назвать знакомые росписи» «Холодные, теплые тона»</vt:lpstr>
      <vt:lpstr>Дополнительная программа «Юный художник» с использованием нетрадиционных техник рисования    Рисование ладонью           Рисование по мокрому слою</vt:lpstr>
      <vt:lpstr>Дополнительная программа «Юный художник» с использованием нетрадиционных техник рисования Витраж                                   Штрихи</vt:lpstr>
      <vt:lpstr>Дополнительная программа «Юный художник» с использованием нетрадиционных техник рисования    Флористика                              Смешанная техника</vt:lpstr>
      <vt:lpstr>Дополнительная программа «Юный художник» с использованием нетрадиционных техник рисования    Рисование нитью              Рисование тканью</vt:lpstr>
      <vt:lpstr>Дополнительная программа «Юный художник» с использованием нетрадиционных техник рисования                                 Кляксография</vt:lpstr>
      <vt:lpstr>Дополнительная программа «Юный художник» с использованием нетрадиционных техник рисования    Рисование свечой          Рисование восковыми мелками</vt:lpstr>
      <vt:lpstr>Дополнительная программа  «Юный художник»  с использованием айрис – фолдинга.</vt:lpstr>
      <vt:lpstr>Дополнительная программа «Юный художник» с использованием айрис – фолдинга.</vt:lpstr>
      <vt:lpstr> Поделка в стиле айрис – фолдинг.  «Пасхальная радость»</vt:lpstr>
      <vt:lpstr>Итоговое Од в рамках  кружковой работы с использованием айрис - фолдинга и перворобота - пчелки bee-bot </vt:lpstr>
      <vt:lpstr>Итоговое ОД в рамках  кружковой работы с использованием айрис – фолдинга и перворобота - пчелки bee-bot</vt:lpstr>
      <vt:lpstr>Перворобот  пчелка bee-bot </vt:lpstr>
      <vt:lpstr>Дополнительная программа «Юный художник» с использованием кинетического песка</vt:lpstr>
      <vt:lpstr>Привлечение родителей при работе с нетрадиционным художественным материалом</vt:lpstr>
      <vt:lpstr>Средний показатель итоговой диагностики  3.8.  -Дети научились мыслить, фантазировать. Рисовать, дополнять свои рисунки, поделки, разными способами, используя нетрадиционные методы и приемы.  -Дети  приобрели уверенность в себе. Можно отметить, что такое рисование не утомляет детей, наоборот у них сохраняется высокая активность. -Развиваются творческие способности, воображение, инициативность детей посредством деятельности с нетрадиционными изобразительными материалами, а также используя кинетический песок. -Новый способ  художественного творчества – айрис – фолдинг.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средней группе «Звездочки»</dc:title>
  <dc:creator>Well_Done</dc:creator>
  <cp:lastModifiedBy>User12</cp:lastModifiedBy>
  <cp:revision>92</cp:revision>
  <dcterms:created xsi:type="dcterms:W3CDTF">2016-01-24T13:04:05Z</dcterms:created>
  <dcterms:modified xsi:type="dcterms:W3CDTF">2019-12-13T16:20:25Z</dcterms:modified>
</cp:coreProperties>
</file>