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7" r:id="rId4"/>
    <p:sldId id="268" r:id="rId5"/>
    <p:sldId id="257" r:id="rId6"/>
    <p:sldId id="259" r:id="rId7"/>
    <p:sldId id="260" r:id="rId8"/>
    <p:sldId id="261" r:id="rId9"/>
    <p:sldId id="26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68609-57BA-41DE-A3CF-96A0FC257AF7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13FDD6-7454-4277-B02B-5951D82231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70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3FDD6-7454-4277-B02B-5951D822310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76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file:///C:\Users\A-1\Pictures\2019-08-22\IMG_20190822_090350.jpg" TargetMode="Externa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3384376"/>
          </a:xfrm>
        </p:spPr>
        <p:txBody>
          <a:bodyPr/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</a:rPr>
              <a:t>ЛЕПБУК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«МИР ПРОФЕССИЙ»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800200"/>
          </a:xfrm>
        </p:spPr>
        <p:txBody>
          <a:bodyPr>
            <a:normAutofit lnSpcReduction="10000"/>
          </a:bodyPr>
          <a:lstStyle/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Курягина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Оксана Юрьевна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МБДОУ №9</a:t>
            </a:r>
          </a:p>
          <a:p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г.Гусь-Хрустлальный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2019г.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40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92696"/>
            <a:ext cx="6552728" cy="151216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12.  Кармашек « Раскрась картинки на тему профессии.»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13.   Кармашек «Игра «Одень куклу» – подбери рабочую форму.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1711354"/>
            <a:ext cx="6552728" cy="428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5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Самое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главное правило: ребенку мало знать о профессии, в нее нужно поиграть!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  Для того, чтобы ребенку легче было освоить разнообразные виды профессий, мною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 создан </a:t>
            </a:r>
            <a:r>
              <a:rPr lang="ru-RU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«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Мир профессий».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5836" y="2348880"/>
            <a:ext cx="2952328" cy="393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85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 smtClean="0"/>
          </a:p>
          <a:p>
            <a:pPr fontAlgn="base"/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/>
              <a:t>        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476672"/>
            <a:ext cx="662473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предназначен для детей  дошкольного возраста и является развивающим средством обучения. 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профессий» может быть использован для организации совместной работы педагога и детей, а так же для самостоятельной коллективной, деятельности детей и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индивидуальной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ребёнка.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Тема </a:t>
            </a:r>
            <a:r>
              <a:rPr 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оформить его во время тематической недели «Профессии». Содержание </a:t>
            </a:r>
            <a:r>
              <a:rPr 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пополнять и усложнять. В старшем дошкольном возрасте дети уже могут вместе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 участвовать в сборе материала: анализировать, сортировать информацию, участвовать в оформлении игр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55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63367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 smtClean="0"/>
          </a:p>
          <a:p>
            <a:pPr fontAlgn="base"/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dirty="0"/>
              <a:t>        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072861"/>
            <a:ext cx="7301734" cy="437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5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04664"/>
            <a:ext cx="70567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   расширять и конкретизировать представления детей о профессиях людей, орудиях труда, трудовых действий. </a:t>
            </a:r>
          </a:p>
          <a:p>
            <a:pPr fontAlgn="base"/>
            <a:r>
              <a:rPr lang="ru-RU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обогащать представления детей о профессиях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 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познакомить с атрибутами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необходимыми для профессии, содержанием трудовой деятельности, показать важность каждой  профессии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учить рассказывать о профессиях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активизировать словарный запас детей пословицами и поговорками о труде; </a:t>
            </a:r>
          </a:p>
          <a:p>
            <a:pPr fontAlgn="base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 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развитие ассоциативного и образного мышления, устойчивого внимания, слуховой и зрительной памяти; 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развивать воображение, активность, самостоятельность;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развивать у детей интерес к совместной игровой деятельности, учить принимать игровой образ;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- развивать устную связную речь (через построение грамматически верной фразы и предложения); 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  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воспитывать трудолюбие и уважение к труду взрослых,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желание выбрать профессию и стремление учиться; </a:t>
            </a:r>
          </a:p>
          <a:p>
            <a:pPr fontAlgn="base"/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 формировать положительное отношение к разным профессиям. </a:t>
            </a:r>
          </a:p>
        </p:txBody>
      </p:sp>
    </p:spTree>
    <p:extLst>
      <p:ext uri="{BB962C8B-B14F-4D97-AF65-F5344CB8AC3E}">
        <p14:creationId xmlns:p14="http://schemas.microsoft.com/office/powerpoint/2010/main" val="304282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0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2465"/>
            <a:ext cx="7776864" cy="437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5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7"/>
            <a:ext cx="5040560" cy="57606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лепбука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5657" y="908720"/>
            <a:ext cx="7068751" cy="3096344"/>
          </a:xfrm>
        </p:spPr>
        <p:txBody>
          <a:bodyPr>
            <a:norm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Кармашек «Пословицы, скороговорки и поговорки о профессиях».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Книжка-малышка «Стихи о профессиях».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Книжка-малышка «Стихи о профессиях детского сада.»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профессиях.</a:t>
            </a:r>
          </a:p>
          <a:p>
            <a:pPr marL="342900" indent="-342900" algn="l">
              <a:buAutoNum type="arabicPeriod" startAt="5"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«Найди лишний предмет»</a:t>
            </a:r>
          </a:p>
          <a:p>
            <a:pPr algn="l"/>
            <a:r>
              <a:rPr lang="ru-RU" sz="1800" dirty="0" smtClean="0"/>
              <a:t>       </a:t>
            </a:r>
            <a:r>
              <a:rPr lang="ru-RU" sz="19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9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умение обобщать и вычленять предметы отличные от других по определенным признакам, свойствам, качествам; умение сравнивать, анализировать и делать простейшие выводы. </a:t>
            </a:r>
            <a:endParaRPr lang="ru-RU" sz="19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AutoNum type="arabicPeriod" startAt="5"/>
            </a:pPr>
            <a:endParaRPr 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Wingdings" pitchFamily="2" charset="2"/>
              <a:buChar char="Ø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" r="19798" b="8354"/>
          <a:stretch/>
        </p:blipFill>
        <p:spPr>
          <a:xfrm>
            <a:off x="3923928" y="3645024"/>
            <a:ext cx="3770993" cy="254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4" y="332656"/>
            <a:ext cx="7128792" cy="6408712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6.   Кармашек «Лото – «Профессии»</a:t>
            </a:r>
            <a:b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Обобщение знаний детей о профессиях. Ранняя профориентация дошкольников.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  Картотека профессий.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расширять представления детей о профессиях.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  Кармашек «Дидактическая игра – Лото «Кому, что нужно для работы».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Расширять представления детей о мире профессионального труда. 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Упражнять детей в умении подбирать инструменты и материалы необходимые для труда людей различных профессий. Называть трудовые действия с данными предметами. 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  Кармашек «Собери картинку.»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10. Кармашек «Собери </a:t>
            </a:r>
            <a:r>
              <a:rPr 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11. Круг </a:t>
            </a:r>
            <a:r>
              <a:rPr 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«Кому, что нужно для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работы»</a:t>
            </a:r>
            <a:b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познакомить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 с представителями разных профессий: 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закрепить название предметов, принадлежащих данной профессии;</a:t>
            </a:r>
            <a:b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логическое мышление, связную речь дошкольников;</a:t>
            </a:r>
            <a:b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познавательный интерес и уважение к труду.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loudstatic.eva.ru/eva/210001-220000/213920/photoalbum/3728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924944"/>
            <a:ext cx="1728192" cy="1224136"/>
          </a:xfrm>
        </p:spPr>
        <p:txBody>
          <a:bodyPr>
            <a:noAutofit/>
          </a:bodyPr>
          <a:lstStyle/>
          <a:p>
            <a:pPr algn="l"/>
            <a:endParaRPr lang="ru-RU" sz="18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r:link="rId5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070" b="95465" l="30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273" y="1052736"/>
            <a:ext cx="7633854" cy="437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1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208</Words>
  <Application>Microsoft Office PowerPoint</Application>
  <PresentationFormat>Экран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ЛЕПБУК «МИР ПРОФЕССИЙ»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лепбука :</vt:lpstr>
      <vt:lpstr>6.   Кармашек «Лото – «Профессии» Цель. Обобщение знаний детей о профессиях. Ранняя профориентация дошкольников. 7.   Картотека профессий. Цель: расширять представления детей о профессиях. 8.   Кармашек «Дидактическая игра – Лото «Кому, что нужно для работы». Цель: Расширять представления детей о мире профессионального труда.  Задачи: Упражнять детей в умении подбирать инструменты и материалы необходимые для труда людей различных профессий. Называть трудовые действия с данными предметами.  9.   Кармашек «Собери картинку.» 10. Кармашек «Собери пазлы» 11. Круг Луллия «Кому, что нужно для работы» Цель: познакомить детей с представителями разных профессий:  - закрепить название предметов, принадлежащих данной профессии; -  развивать логическое мышление, связную речь дошкольников; - воспитывать познавательный интерес и уважение к труду. </vt:lpstr>
      <vt:lpstr>Презентация PowerPoint</vt:lpstr>
      <vt:lpstr>12.  Кармашек « Раскрась картинки на тему профессии.» 13.   Кармашек «Игра «Одень куклу» – подбери рабочую форму.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ЛЕПБУК «МИР ПРОФЕССИЙ»</dc:title>
  <dc:creator>Оксана</dc:creator>
  <cp:lastModifiedBy>Оксана</cp:lastModifiedBy>
  <cp:revision>37</cp:revision>
  <dcterms:modified xsi:type="dcterms:W3CDTF">2019-12-14T16:31:49Z</dcterms:modified>
</cp:coreProperties>
</file>