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456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7A155-D76F-4D63-8424-F0D6057FEF05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7B57E-A8E3-46D4-9C6C-9B8BB7C6E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404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7B57E-A8E3-46D4-9C6C-9B8BB7C6EF5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96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50E586F-C36F-41B4-8C14-2BE57F9C38EF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465"/>
            <a:ext cx="7558608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дошкольника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15928" y="2276872"/>
            <a:ext cx="3628480" cy="40324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1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Портфолио дошкольника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это, прежде всего, первый шаг в открытии 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ребёнком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своего Я: собственных чувств, переживаний, побед, разочарований, открытий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   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Это «копилка» 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его личных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достижений 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разнообразных видах 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деятельности, положительных эмоций. Возможность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еще раз пережить приятные моменты своей жизни.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9" y="1700808"/>
            <a:ext cx="4604779" cy="419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958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650" y="133322"/>
            <a:ext cx="7467600" cy="487375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увлечения! »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продолжает рубрику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«Мир, вокруг нас!»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3" y="3645024"/>
            <a:ext cx="2468556" cy="21359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5" y="1105978"/>
            <a:ext cx="2623452" cy="19269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045" y="4005064"/>
            <a:ext cx="1949378" cy="18722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816" y="1024670"/>
            <a:ext cx="1982434" cy="19722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648" y="5301208"/>
            <a:ext cx="73302" cy="720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996" y="4712987"/>
            <a:ext cx="45719" cy="490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950" y="4946777"/>
            <a:ext cx="45719" cy="4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025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75650"/>
            <a:ext cx="7632848" cy="4873752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Моё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творчество».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раздел,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содержать работы детей, сделанные своими руками или фотографии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230" y="1775261"/>
            <a:ext cx="4009659" cy="27338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332640" y="5353726"/>
            <a:ext cx="45719" cy="581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6971658" y="3834904"/>
            <a:ext cx="57814" cy="45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7520801" y="6680699"/>
            <a:ext cx="56539" cy="457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94344"/>
            <a:ext cx="4248472" cy="318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3745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6632"/>
            <a:ext cx="7416824" cy="511256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достижения»: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грамоты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благодарственные письма и т. д.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44824"/>
            <a:ext cx="5873411" cy="3384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972600" y="5229200"/>
            <a:ext cx="138426" cy="45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306351" y="5445224"/>
            <a:ext cx="45719" cy="619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260632" y="5661248"/>
            <a:ext cx="45719" cy="6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56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71559"/>
            <a:ext cx="6048672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педагогов ДОУ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7920880" cy="500469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над портфолио должна проводится с каждым ребенком отдельно в любое удобное время в течении дня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отбирают и приклеивают материал (фотографии, модели, схемы). Взрослый лишь помогает ребенку, а не делает работу за него.</a:t>
            </a:r>
          </a:p>
          <a:p>
            <a:pPr lvl="0"/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каждой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страницей, ребенку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задают вопрос: «Что ты хочешь рассказать о себе, своей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 или интересном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событии?»</a:t>
            </a:r>
          </a:p>
          <a:p>
            <a:pPr lvl="0"/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сказку, стихотворение ребенка записывать дословно, печатными буквами, так, чтобы по мере овладения грамотой ребенок смог сам прочитать свой рассказ.</a:t>
            </a:r>
          </a:p>
          <a:p>
            <a:pPr lvl="0"/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каждый материал или группа материалов должны сопровождаться кратким рефлексивным комментарием ребенка.</a:t>
            </a:r>
          </a:p>
          <a:p>
            <a:pPr lvl="0"/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желанию самого ребенка можно проводить беседы, в которых он рассказывает другим детям о себе, своей семье, друзьях, достижениях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заполнении страничек создавать необходимую атмосферу для того, чтобы ребенок смог вам раскрыться. Детям бывает сложно рассказать о себе другим. Особенно если они испытывают трудности в общении или в речи – в этом прекрасным помощником оказывается портфолио. Он помогает ребенку набраться смелости и раскрыть свой внутренний мир перед другими, что очень эффективно в плане адаптации детей. 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0"/>
            <a:ext cx="1867954" cy="116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8826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6264696" cy="160020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      </a:t>
            </a:r>
            <a:r>
              <a:rPr lang="ru-RU" b="1" dirty="0" smtClean="0">
                <a:solidFill>
                  <a:srgbClr val="FF0000"/>
                </a:solidFill>
              </a:rPr>
              <a:t>СПАСИБО  </a:t>
            </a:r>
            <a:r>
              <a:rPr lang="ru-RU" b="1" dirty="0" smtClean="0">
                <a:solidFill>
                  <a:srgbClr val="FF0000"/>
                </a:solidFill>
              </a:rPr>
              <a:t>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081" y="2107033"/>
            <a:ext cx="2809837" cy="3512297"/>
          </a:xfrm>
        </p:spPr>
      </p:pic>
    </p:spTree>
    <p:extLst>
      <p:ext uri="{BB962C8B-B14F-4D97-AF65-F5344CB8AC3E}">
        <p14:creationId xmlns:p14="http://schemas.microsoft.com/office/powerpoint/2010/main" val="256942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6480720" cy="12241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портфолио дошкольника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7"/>
            <a:ext cx="7704857" cy="5486247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1.1.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Портфолио – это способ фиксирования, накопления и оценки индивидуальных достижений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ребенка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 определенный период его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развития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1.2.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Портфолио дополняет традиционные контрольно-оценочные средства, направленные, как правило, на проверку уровня усвоения информации, знаний и умений.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1.3.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Портфолио позволяет учитывать результаты, достигнутые воспитанником в разнообразных видах деятельности – учебной, творческой, социальной, коммуникативной и других, и является важным элементом практико-ориентированного, деятельного подхода к образованию. В зарубежной традиции портфолио определяется как «коллекция работ и результатов учащегося, которая демонстрирует его усилия, прогресс и достижения в различных областях».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1.4.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Портфолио дошкольника – перспективная форма представления индивидуальной направленности учебных достижений конкретного воспитанника, отвечающей задачам подготовки и, в дальнейшем обучения.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1.5. 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Использование такой формы оценки учебных достижений, как портфолио дошкольника, позволяет воспитателю создать для каждого воспитанника ситуацию переживания успеха.</a:t>
            </a:r>
          </a:p>
          <a:p>
            <a:endParaRPr lang="ru-RU" sz="1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16632"/>
            <a:ext cx="1567331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894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136904" cy="504056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портфолио</a:t>
            </a: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8543" y="1628800"/>
            <a:ext cx="7128792" cy="4248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•Создать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ребенка ситуацию переживания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успеха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•Поддерживать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ребенка к определенному виду деятельности;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•Поощрять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активность и самостоятельность;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•Формировать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учебной деятельности;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•Содействовать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индивидуализации образования дошкольника;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•Закладывать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предпосылки и возможности для его успешной социализации;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•Укреплять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семьей воспитанника, повышать заинтересованность родителей (законных представителей) в результатах развития ребенка.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690295"/>
            <a:ext cx="1250826" cy="187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6825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5904656" cy="50405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результаты: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692696"/>
            <a:ext cx="8219256" cy="563724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ребенка: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-Развитие познавательной активности 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творческих  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способностей.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Расширение кругозора.  Формирование    самооценки.     Развитие связной </a:t>
            </a: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речи, умение составлять связный рассказ.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</a:t>
            </a: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родителей: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Участие </a:t>
            </a: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родителей в жизни 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ДОУ.     Установление </a:t>
            </a: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положительного взаимодействия с детьми и педагогами группы на основе совместной деятельности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8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Специалисты </a:t>
            </a:r>
            <a:r>
              <a:rPr lang="ru-RU" sz="8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группы:</a:t>
            </a:r>
            <a:endParaRPr lang="ru-RU" sz="8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Создание </a:t>
            </a: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продукта инновационной 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деятельности.   Развитие </a:t>
            </a: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воспитанника связной речи, умения составлять связный 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рассказ.      Развитие </a:t>
            </a: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познавательного интереса, расширение кругозора и творческих 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способностей.    Формирование </a:t>
            </a: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воспитанника информационной, учебно-познавательной и </a:t>
            </a:r>
            <a:r>
              <a:rPr lang="ru-RU" sz="8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социокультурной </a:t>
            </a:r>
            <a:r>
              <a:rPr lang="ru-RU" sz="8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компетенции.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0"/>
            <a:ext cx="323610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383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7467600" cy="58092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Каким, 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портфолио?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7200800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непременно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красочным и ярким. </a:t>
            </a:r>
            <a:endParaRPr lang="ru-RU" sz="2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идеальном случае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станет и любимой «книжкой с картинками» для ребенка, и предметом его гордости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иметь несколько видов, на выбор родителей:</a:t>
            </a:r>
          </a:p>
          <a:p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портфолио. 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Портфолио-раскраска.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Портфолио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 папки.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841776"/>
            <a:ext cx="2160240" cy="180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9757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101" y="404664"/>
            <a:ext cx="7056784" cy="92211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достижения цели, при создании портфолио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424936" cy="5328592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главных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условий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добровольность.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ведение портфолио сделать обязательным, то оно будет зачастую носить формальный характер. Это будет лишь лишняя нагрузка и для педагога и для детей. Создатель портфолио должен быть заинтересован в его создании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чётко понимать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сбора информации, цель создания самого портфолио. Она может быть различной:</a:t>
            </a:r>
          </a:p>
          <a:p>
            <a:pPr marL="0" lvl="0" indent="0">
              <a:buNone/>
            </a:pPr>
            <a:r>
              <a:rPr lang="ru-RU" sz="1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сбора достижений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отражают результаты работы по какому-то направлению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(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достижения в изобразительном искусстве, спортивные достижения и т. д.);</a:t>
            </a:r>
          </a:p>
          <a:p>
            <a:pPr marL="0" lvl="0" indent="0">
              <a:buNone/>
            </a:pP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накопительной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информация собирается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определённый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период. Таким образом, можно увидеть путь развития ребёнка за определенный отрезок времени;</a:t>
            </a:r>
          </a:p>
          <a:p>
            <a:pPr marL="0" lvl="0" indent="0">
              <a:buNone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</a:t>
            </a: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составляется исходя из темы. Например, «Моё домашнее животное», «Лето-весёлая пора» и т. д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Количество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разделов и рубрик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их тематика определяется индивидуально для каждого случая.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Удобство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хранения.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собранный материал необходимо систематизировать и хранить так, чтобы было удобно его использовать.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структуру и содержание определяет, либо педагог, либо члены семьи. 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Но, считаться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мнением ребёнка обязательно.</a:t>
            </a:r>
          </a:p>
          <a:p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Систематичность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сборе информации.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Портфолио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подразумевает постоянное пополнение и анализ имеющихся материалов.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Можно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определить периодичность работы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.Например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реже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раза в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месяц, квартал и т.д.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0"/>
            <a:ext cx="1656184" cy="1080120"/>
          </a:xfrm>
          <a:prstGeom prst="rect">
            <a:avLst/>
          </a:prstGeom>
        </p:spPr>
      </p:pic>
      <p:sp>
        <p:nvSpPr>
          <p:cNvPr id="10" name="5-конечная звезда 9"/>
          <p:cNvSpPr/>
          <p:nvPr/>
        </p:nvSpPr>
        <p:spPr>
          <a:xfrm>
            <a:off x="408227" y="3356992"/>
            <a:ext cx="108012" cy="10801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408227" y="2888940"/>
            <a:ext cx="108012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 flipH="1">
            <a:off x="408227" y="3861048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5667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168" y="1844824"/>
            <a:ext cx="7467600" cy="1296144"/>
          </a:xfrm>
        </p:spPr>
        <p:txBody>
          <a:bodyPr>
            <a:noAutofit/>
          </a:bodyPr>
          <a:lstStyle/>
          <a:p>
            <a:pPr marL="274320" lvl="0" indent="-274320">
              <a:spcBef>
                <a:spcPts val="600"/>
              </a:spcBef>
            </a:pPr>
            <a:r>
              <a:rPr lang="ru-RU" sz="2000" cap="none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Так, </a:t>
            </a:r>
            <a:r>
              <a:rPr lang="ru-RU" sz="2000" cap="none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 строгих </a:t>
            </a:r>
            <a:r>
              <a:rPr lang="ru-RU" sz="2000" cap="none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требований </a:t>
            </a:r>
            <a:r>
              <a:rPr lang="ru-RU" sz="2000" cap="none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 портфолио пока не существует, в нем можно использовать следующие рубрики:</a:t>
            </a:r>
            <a:r>
              <a:rPr lang="ru-RU" sz="28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168" y="3140968"/>
            <a:ext cx="7467600" cy="487375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Познакомьтесь со мной».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титульный лист помещается фотография ребенка. Раздел пополняется данными о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дате и месте рождении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именинах, знаке зодиака и т.д. 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разместить информацию о том, что означает имя ребёнка и т.п.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54831"/>
            <a:ext cx="2023200" cy="2023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141" y="2492896"/>
            <a:ext cx="2880320" cy="457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544" y="2492896"/>
            <a:ext cx="3024336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922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0"/>
            <a:ext cx="7467600" cy="4873752"/>
          </a:xfrm>
        </p:spPr>
        <p:txBody>
          <a:bodyPr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семья»: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здесь, помещаются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членов семьи или рисунки ребёнка. Каждое изображение дополняется рассказом.</a:t>
            </a:r>
          </a:p>
          <a:p>
            <a:pPr lvl="0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друзья»: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аналогично рубрике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семья».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005064"/>
            <a:ext cx="1368152" cy="1219280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10332640" y="5733256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52" y="4072216"/>
            <a:ext cx="1944216" cy="11521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963" y="5373216"/>
            <a:ext cx="45719" cy="591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969" y="4941168"/>
            <a:ext cx="45719" cy="647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680" y="5683345"/>
            <a:ext cx="57149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672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7467600" cy="49006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вокруг нас». (Мои путешествия, мои приключения).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161" y="1772816"/>
            <a:ext cx="7467600" cy="4873752"/>
          </a:xfrm>
        </p:spPr>
        <p:txBody>
          <a:bodyPr/>
          <a:lstStyle/>
          <a:p>
            <a:pPr lvl="0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этой рубрике размещаются фото </a:t>
            </a: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детские рисунки путешествий, семейного отдыха, прогулок, походов.</a:t>
            </a: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140968"/>
            <a:ext cx="2952328" cy="2621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45719" cy="595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972600" y="5229200"/>
            <a:ext cx="45719" cy="5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387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468</TotalTime>
  <Words>1063</Words>
  <Application>Microsoft Office PowerPoint</Application>
  <PresentationFormat>Экран (4:3)</PresentationFormat>
  <Paragraphs>62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«Портфолио дошкольника».</vt:lpstr>
      <vt:lpstr>Особенности портфолио дошкольника</vt:lpstr>
      <vt:lpstr>             Задачи портфолио:</vt:lpstr>
      <vt:lpstr>Предполагаемые результаты:</vt:lpstr>
      <vt:lpstr>Каким, может быть портфолио?</vt:lpstr>
      <vt:lpstr>Условия достижения цели, при создании портфолио</vt:lpstr>
      <vt:lpstr>Так, как строгих требований к портфолио пока не существует, в нем можно использовать следующие рубрики: </vt:lpstr>
      <vt:lpstr>Презентация PowerPoint</vt:lpstr>
      <vt:lpstr>«Мир вокруг нас». (Мои путешествия, мои приключения).</vt:lpstr>
      <vt:lpstr>Презентация PowerPoint</vt:lpstr>
      <vt:lpstr>Презентация PowerPoint</vt:lpstr>
      <vt:lpstr>Презентация PowerPoint</vt:lpstr>
      <vt:lpstr>Памятка для педагогов ДОУ.</vt:lpstr>
      <vt:lpstr>      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«Портфолио дошкольника».</dc:title>
  <dc:creator>Анна</dc:creator>
  <cp:lastModifiedBy>Lazarev</cp:lastModifiedBy>
  <cp:revision>56</cp:revision>
  <dcterms:created xsi:type="dcterms:W3CDTF">2016-03-23T16:27:13Z</dcterms:created>
  <dcterms:modified xsi:type="dcterms:W3CDTF">2019-12-14T07:57:12Z</dcterms:modified>
</cp:coreProperties>
</file>