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9" r:id="rId4"/>
    <p:sldId id="257" r:id="rId5"/>
    <p:sldId id="262" r:id="rId6"/>
    <p:sldId id="261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3300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9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6F13F-1A4D-4FF4-AAA3-816982D30AAC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29131-4D4E-4AB7-A6DB-4868666F6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6F13F-1A4D-4FF4-AAA3-816982D30AAC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29131-4D4E-4AB7-A6DB-4868666F6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6F13F-1A4D-4FF4-AAA3-816982D30AAC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29131-4D4E-4AB7-A6DB-4868666F6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6F13F-1A4D-4FF4-AAA3-816982D30AAC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29131-4D4E-4AB7-A6DB-4868666F6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6F13F-1A4D-4FF4-AAA3-816982D30AAC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29131-4D4E-4AB7-A6DB-4868666F6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6F13F-1A4D-4FF4-AAA3-816982D30AAC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29131-4D4E-4AB7-A6DB-4868666F6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6F13F-1A4D-4FF4-AAA3-816982D30AAC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29131-4D4E-4AB7-A6DB-4868666F6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6F13F-1A4D-4FF4-AAA3-816982D30AAC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29131-4D4E-4AB7-A6DB-4868666F6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6F13F-1A4D-4FF4-AAA3-816982D30AAC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29131-4D4E-4AB7-A6DB-4868666F6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6F13F-1A4D-4FF4-AAA3-816982D30AAC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29131-4D4E-4AB7-A6DB-4868666F6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56F13F-1A4D-4FF4-AAA3-816982D30AAC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629131-4D4E-4AB7-A6DB-4868666F6E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E56F13F-1A4D-4FF4-AAA3-816982D30AAC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8629131-4D4E-4AB7-A6DB-4868666F6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МОИ ДОУМЕНТЫ\ФОТО Хлеб-всему голова 24.03.17\20170324_1054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714620"/>
            <a:ext cx="6143667" cy="3455813"/>
          </a:xfrm>
          <a:prstGeom prst="rect">
            <a:avLst/>
          </a:prstGeom>
          <a:noFill/>
          <a:ln w="19050">
            <a:solidFill>
              <a:srgbClr val="9933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25003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>
                <a:solidFill>
                  <a:srgbClr val="0000FF"/>
                </a:solidFill>
                <a:latin typeface="Impact" pitchFamily="34" charset="0"/>
              </a:rPr>
              <a:t>ПРАВИЛА </a:t>
            </a:r>
            <a:r>
              <a:rPr lang="ru-RU" sz="5300" b="1" dirty="0" smtClean="0">
                <a:solidFill>
                  <a:srgbClr val="0000FF"/>
                </a:solidFill>
                <a:latin typeface="Impact" pitchFamily="34" charset="0"/>
              </a:rPr>
              <a:t>УСПЕХА  </a:t>
            </a:r>
            <a:r>
              <a:rPr lang="ru-RU" sz="5300" b="1" dirty="0" smtClean="0">
                <a:solidFill>
                  <a:srgbClr val="0000FF"/>
                </a:solidFill>
                <a:latin typeface="Impact" pitchFamily="34" charset="0"/>
              </a:rPr>
              <a:t/>
            </a:r>
            <a:br>
              <a:rPr lang="ru-RU" sz="5300" b="1" dirty="0" smtClean="0">
                <a:solidFill>
                  <a:srgbClr val="0000FF"/>
                </a:solidFill>
                <a:latin typeface="Impact" pitchFamily="34" charset="0"/>
              </a:rPr>
            </a:br>
            <a:r>
              <a:rPr lang="ru-RU" sz="5300" b="1" dirty="0" smtClean="0">
                <a:solidFill>
                  <a:srgbClr val="0000FF"/>
                </a:solidFill>
                <a:latin typeface="Impact" pitchFamily="34" charset="0"/>
              </a:rPr>
              <a:t>КЛАССНОГО РУКОВОДИТЕЛЯ</a:t>
            </a:r>
            <a:br>
              <a:rPr lang="ru-RU" sz="5300" b="1" dirty="0" smtClean="0">
                <a:solidFill>
                  <a:srgbClr val="0000FF"/>
                </a:solidFill>
                <a:latin typeface="Impact" pitchFamily="34" charset="0"/>
              </a:rPr>
            </a:br>
            <a:r>
              <a:rPr lang="ru-RU" sz="5300" b="1" dirty="0" smtClean="0">
                <a:solidFill>
                  <a:srgbClr val="0000FF"/>
                </a:solidFill>
                <a:latin typeface="Impact" pitchFamily="34" charset="0"/>
              </a:rPr>
              <a:t>С ДЕТЬМИ С ОВЗ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183880" cy="4187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858280" cy="13684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ПРАВИЛА УСПЕХА </a:t>
            </a:r>
            <a:b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КЛАССНОГО РУКОВОДИТЕЛЯ </a:t>
            </a:r>
            <a:b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РАБОТЕ С ДЕТЬМИ С ОВЗ</a:t>
            </a:r>
            <a:endParaRPr lang="ru-RU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428868"/>
            <a:ext cx="8429684" cy="385765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Своевременное выявление детей с ОВЗ в классном коллективе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необходимой документации 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 информации об особенностях развития ребёнка и его интересах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Индивидуальный подход 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Привлечение детей с ОВЗ к различным внеклассным мероприятиям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Привлечение детей в кружки дополнительного образования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Привлечение детей к занятиям внеурочной деятельности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Сотрудничество и взаимодействие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286644" y="5715016"/>
            <a:ext cx="1500198" cy="740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ДЕТИ С ОВЗ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241314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 ОВЗ (ограниченными возможностями здоровья) – 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дети, имеющие недостатки в физическом и (или) психическом развитии.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КАТЕГОРИИ ДЕТЕЙ С НАРУШЕНИЯМИ В РАЗВИТИИ: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дети с нарушениями слуха (глухие, слабослышащие, позднооглохшие);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дети с нарушениями зрения (слепые, слабовидящие);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дети с нарушениями речи;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4) дети с нарушением интеллекта, умственно отсталые дети;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5) дети с задержкой психического развития (ЗПР);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6) дети с нарушениями опорно-двигательного аппарата (ДЦП);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7) дети с нарушениями эмоционально-волевой сферы;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8) дети с множественными нарушениями (сочетание 2-х или 3-х нарушений).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286644" y="5715016"/>
            <a:ext cx="1500198" cy="740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500034" y="642918"/>
            <a:ext cx="7929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ОВЗ В ШО-4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1857364"/>
            <a:ext cx="821537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ТЯЖЕЛОЕ НАРУШЕНИЕ РЕЧИ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ЗАДЕРЖКА ПСИХИЧЕСКОГО РАЗВИТИЯ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УМСТВЕННАЯ ОТСТАЛОСТЬ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НАРУШЕНИЕ ОПОРНО-ДВИГАТЕЛЬНОГО АППАРАТА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СЛАБОВИДЯЩИЕ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СЛАБОСЛЫШАЩИЕ</a:t>
            </a:r>
            <a:endParaRPr lang="ru-RU" sz="2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02" y="4429132"/>
            <a:ext cx="2999601" cy="1480694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УЧАСТИЕ ДЕТЕЙ С ОВЗ 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 ВНЕКЛАССНЫХ МЕРОПРИЯТИЯХ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1500174"/>
            <a:ext cx="38576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dirty="0" smtClean="0"/>
              <a:t> 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конкурсы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викторины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КВН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спортивные игры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праздники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благотворительные акции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200" dirty="0"/>
          </a:p>
        </p:txBody>
      </p:sp>
      <p:pic>
        <p:nvPicPr>
          <p:cNvPr id="2051" name="Picture 3" descr="C:\Users\User\Downloads\47c9336a-2c89-4c81-ab3a-51f19b502d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000504"/>
            <a:ext cx="3238523" cy="2428892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</p:spPr>
      </p:pic>
      <p:pic>
        <p:nvPicPr>
          <p:cNvPr id="2052" name="Picture 4" descr="C:\Users\User\Downloads\48a3fe38-d21a-4c9a-bd43-1889a36049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000504"/>
            <a:ext cx="3286148" cy="2464611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ЗАНЯТОСТЬ ДЕТЕЙ С ОВЗ 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ДОПОЛНИТЕЛЬНОМ ОБРАЗОВАНИИ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4786346" cy="214314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социально-педагогическое направление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техническое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физкультурно-спортивное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художественное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естественнонаучное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User\Downloads\IMG-20181229-WA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500306"/>
            <a:ext cx="3714776" cy="2786083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УЧАСТИЕ ДЕТЕЙ С ОВЗ 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 ВНЕУРОЧНОЙ ДЕЯТЕЛЬНОСТИ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IMG_20181128_1535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357430"/>
            <a:ext cx="3524275" cy="2643206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00034" y="2278649"/>
            <a:ext cx="4572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общеинтеллектуальное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направление  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духовно-нравственное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общекультурное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физкультурно-спортивное и оздоровительное</a:t>
            </a: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социальные практики</a:t>
            </a:r>
          </a:p>
          <a:p>
            <a:pPr>
              <a:buFont typeface="Wingdings" pitchFamily="2" charset="2"/>
              <a:buChar char="Ø"/>
            </a:pPr>
            <a:endParaRPr lang="ru-RU" sz="2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9"/>
            <a:ext cx="8229600" cy="6072229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Победитель в школьном конкурсе «Творческий взлёт» в номинации «Выразительное чтение» (2017 - 2018 г.) ученица 4 «З» класса Тимофеева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Ульяна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User\Downloads\IMG_30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083840" y="2845590"/>
            <a:ext cx="3905278" cy="2928958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</a:ln>
        </p:spPr>
      </p:pic>
      <p:pic>
        <p:nvPicPr>
          <p:cNvPr id="4" name="Рисунок 3" descr="http://parnasse.ru/images/photos/medium/article1558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857496"/>
            <a:ext cx="285752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607223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71612"/>
            <a:ext cx="764386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«…где бы ни обучался ребёнок с ограниченными возможностями здоровья – в специальном учреждении или в условиях интеграции – это должно быть специальное обучение.  Только так можно добиться успешной адаптации ребёнка в школе и  получения им образования, которое будет одним из условий его адаптации и интеграции в последующей взрослой жизни»</a:t>
            </a:r>
          </a:p>
          <a:p>
            <a:pPr lvl="0"/>
            <a:endParaRPr lang="ru-RU" sz="2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И.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Лубовский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1230</TotalTime>
  <Words>228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ПРАВИЛА УСПЕХА   КЛАССНОГО РУКОВОДИТЕЛЯ С ДЕТЬМИ С ОВЗ </vt:lpstr>
      <vt:lpstr>ПРАВИЛА УСПЕХА  КЛАССНОГО РУКОВОДИТЕЛЯ  В РАБОТЕ С ДЕТЬМИ С ОВЗ</vt:lpstr>
      <vt:lpstr>ДЕТИ С ОВЗ</vt:lpstr>
      <vt:lpstr>Слайд 4</vt:lpstr>
      <vt:lpstr>УЧАСТИЕ ДЕТЕЙ С ОВЗ  ВО ВНЕКЛАССНЫХ МЕРОПРИЯТИЯХ</vt:lpstr>
      <vt:lpstr>ЗАНЯТОСТЬ ДЕТЕЙ С ОВЗ  В ДОПОЛНИТЕЛЬНОМ ОБРАЗОВАНИИ</vt:lpstr>
      <vt:lpstr>УЧАСТИЕ ДЕТЕЙ С ОВЗ  ВО ВНЕУРОЧНОЙ ДЕЯТЕЛЬНОСТИ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79</cp:revision>
  <dcterms:created xsi:type="dcterms:W3CDTF">2019-03-17T17:59:09Z</dcterms:created>
  <dcterms:modified xsi:type="dcterms:W3CDTF">2019-12-14T08:07:46Z</dcterms:modified>
</cp:coreProperties>
</file>