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-1410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9D5D4-936D-4F48-8B3F-C053340FDCD4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064CD-6D85-419F-9D6E-584BB0BD5FD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9D5D4-936D-4F48-8B3F-C053340FDCD4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064CD-6D85-419F-9D6E-584BB0BD5FD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9D5D4-936D-4F48-8B3F-C053340FDCD4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064CD-6D85-419F-9D6E-584BB0BD5FD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9D5D4-936D-4F48-8B3F-C053340FDCD4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064CD-6D85-419F-9D6E-584BB0BD5FD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9D5D4-936D-4F48-8B3F-C053340FDCD4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064CD-6D85-419F-9D6E-584BB0BD5FD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9D5D4-936D-4F48-8B3F-C053340FDCD4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064CD-6D85-419F-9D6E-584BB0BD5FD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9D5D4-936D-4F48-8B3F-C053340FDCD4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064CD-6D85-419F-9D6E-584BB0BD5FD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9D5D4-936D-4F48-8B3F-C053340FDCD4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064CD-6D85-419F-9D6E-584BB0BD5FD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9D5D4-936D-4F48-8B3F-C053340FDCD4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064CD-6D85-419F-9D6E-584BB0BD5FD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9D5D4-936D-4F48-8B3F-C053340FDCD4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064CD-6D85-419F-9D6E-584BB0BD5FD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9D5D4-936D-4F48-8B3F-C053340FDCD4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064CD-6D85-419F-9D6E-584BB0BD5FD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49D5D4-936D-4F48-8B3F-C053340FDCD4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B064CD-6D85-419F-9D6E-584BB0BD5FD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2771800"/>
            <a:ext cx="688283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7200" dirty="0" smtClean="0"/>
              <a:t>ПРОПИСИ</a:t>
            </a:r>
          </a:p>
          <a:p>
            <a:pPr algn="ctr"/>
            <a:r>
              <a:rPr lang="ru-RU" sz="7200" dirty="0" smtClean="0"/>
              <a:t> </a:t>
            </a:r>
            <a:r>
              <a:rPr lang="ru-RU" sz="7200" dirty="0"/>
              <a:t>Возраст 4+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Admin\Downloads\i (56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71475" y="-571500"/>
            <a:ext cx="7600950" cy="10287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Admin\Downloads\i (58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09575" y="-571500"/>
            <a:ext cx="7677150" cy="10287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ownloads\i (49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09550" y="-571500"/>
            <a:ext cx="7277100" cy="10287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\Downloads\i (50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76213" y="-571500"/>
            <a:ext cx="7210426" cy="10287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dmin\Downloads\i (5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23850" y="-571500"/>
            <a:ext cx="7505700" cy="10287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Admin\Downloads\i (57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47675" y="-571500"/>
            <a:ext cx="7753350" cy="10287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Admin\Downloads\i (5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04813" y="-571500"/>
            <a:ext cx="7667626" cy="10287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Admin\Downloads\i (53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14325" y="-571500"/>
            <a:ext cx="7486650" cy="10287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Admin\Downloads\i (54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90513" y="-571500"/>
            <a:ext cx="7439026" cy="10287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Admin\Downloads\i (55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71475" y="-571500"/>
            <a:ext cx="7600950" cy="10287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5</Words>
  <Application>Microsoft Office PowerPoint</Application>
  <PresentationFormat>Экран (4:3)</PresentationFormat>
  <Paragraphs>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</cp:revision>
  <dcterms:created xsi:type="dcterms:W3CDTF">2019-12-13T18:09:29Z</dcterms:created>
  <dcterms:modified xsi:type="dcterms:W3CDTF">2019-12-13T18:18:10Z</dcterms:modified>
</cp:coreProperties>
</file>