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8" r:id="rId12"/>
    <p:sldId id="267" r:id="rId13"/>
    <p:sldId id="270" r:id="rId14"/>
    <p:sldId id="269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EF3B5-C47E-4E7A-9CA8-C0C46EAEFB88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A3EB2-085D-4F4B-BFB1-BD208C8C6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24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12968" cy="53285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>	</a:t>
            </a:r>
            <a:r>
              <a:rPr lang="ru-RU" sz="4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Русская народная сказка</a:t>
            </a:r>
            <a:br>
              <a:rPr lang="ru-RU" sz="4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>	</a:t>
            </a:r>
            <a:r>
              <a:rPr lang="ru-RU" sz="7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Курочка Ряба</a:t>
            </a:r>
            <a:endParaRPr lang="ru-RU" sz="72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964488" cy="1512168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Иллюстрационный материал 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для занятий по развитию речи детей дошкольного возраста</a:t>
            </a:r>
          </a:p>
          <a:p>
            <a:pPr algn="r"/>
            <a:r>
              <a:rPr lang="ru-RU" sz="2200" b="1" dirty="0">
                <a:solidFill>
                  <a:schemeClr val="tx1"/>
                </a:solidFill>
                <a:latin typeface="Garamond" panose="02020404030301010803" pitchFamily="18" charset="0"/>
              </a:rPr>
              <a:t>Подготовила: воспитатель Якушева О.В.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Иллюстрации Якушевой О.В</a:t>
            </a:r>
            <a:r>
              <a:rPr lang="ru-RU" sz="2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513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67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229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5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03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369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24847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aramond" panose="02020404030301010803" pitchFamily="18" charset="0"/>
              </a:rPr>
              <a:t>	</a:t>
            </a:r>
            <a:endParaRPr lang="ru-RU" sz="6400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160840" cy="1584176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Конец</a:t>
            </a:r>
            <a:r>
              <a:rPr lang="ru-RU" sz="4400" b="1" i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Garamond" panose="02020404030301010803" pitchFamily="18" charset="0"/>
              </a:rPr>
              <a:t>сказки</a:t>
            </a:r>
          </a:p>
          <a:p>
            <a:endParaRPr lang="ru-RU" sz="4400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8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20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0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75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4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1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0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5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756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Русская народная сказка  Курочка Ряба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народная сказка  Репка</dc:title>
  <dc:creator>Якушева Ольга Ви кторовна</dc:creator>
  <cp:lastModifiedBy>Пользователь</cp:lastModifiedBy>
  <cp:revision>14</cp:revision>
  <dcterms:created xsi:type="dcterms:W3CDTF">2019-11-22T06:36:35Z</dcterms:created>
  <dcterms:modified xsi:type="dcterms:W3CDTF">2019-12-14T14:49:00Z</dcterms:modified>
</cp:coreProperties>
</file>