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7" r:id="rId9"/>
    <p:sldId id="263" r:id="rId10"/>
    <p:sldId id="264" r:id="rId11"/>
    <p:sldId id="266" r:id="rId12"/>
    <p:sldId id="265" r:id="rId13"/>
    <p:sldId id="283" r:id="rId14"/>
    <p:sldId id="28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84" r:id="rId26"/>
    <p:sldId id="277" r:id="rId27"/>
    <p:sldId id="278" r:id="rId28"/>
    <p:sldId id="279" r:id="rId29"/>
    <p:sldId id="280" r:id="rId30"/>
    <p:sldId id="282" r:id="rId31"/>
    <p:sldId id="281" r:id="rId32"/>
    <p:sldId id="285" r:id="rId33"/>
    <p:sldId id="290" r:id="rId34"/>
    <p:sldId id="29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9" autoAdjust="0"/>
    <p:restoredTop sz="89683" autoAdjust="0"/>
  </p:normalViewPr>
  <p:slideViewPr>
    <p:cSldViewPr>
      <p:cViewPr varScale="1">
        <p:scale>
          <a:sx n="67" d="100"/>
          <a:sy n="67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40ECB-41A5-44B0-B0D4-744E2E693189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F283C-84E6-4C36-A6EB-2F38E453C9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F283C-84E6-4C36-A6EB-2F38E453C955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 userDrawn="1"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2AAEE-0ECC-4F9E-94C1-A5210D63F3AE}" type="datetimeFigureOut">
              <a:rPr lang="en-US" smtClean="0"/>
              <a:pPr/>
              <a:t>12/15/2019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A5813-3A47-4C55-A2C5-485AA4AF0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0"/>
            <a:ext cx="7927848" cy="2203704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ПОДГОТОВИТЕЛЬНАЯ ЛОГОПЕДИЧЕСКАЯ ГРУППА </a:t>
            </a:r>
            <a:r>
              <a:rPr lang="ru-RU" sz="40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«РУСАЛОЧКА</a:t>
            </a:r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».</a:t>
            </a:r>
            <a:endParaRPr lang="ru-RU" sz="40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572140"/>
            <a:ext cx="6400800" cy="738950"/>
          </a:xfrm>
        </p:spPr>
        <p:txBody>
          <a:bodyPr>
            <a:noAutofit/>
          </a:bodyPr>
          <a:lstStyle/>
          <a:p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Воспитатели: Кириченко Инна Викторовна</a:t>
            </a:r>
          </a:p>
          <a:p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Степанова </a:t>
            </a:r>
            <a:r>
              <a:rPr lang="ru-RU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Елена 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Владимировна.</a:t>
            </a:r>
            <a:endParaRPr lang="ru-RU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214554"/>
            <a:ext cx="60722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Наш девиз: Мир загадочный, подводный</a:t>
            </a:r>
          </a:p>
          <a:p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Покрывает моря гладь.</a:t>
            </a:r>
          </a:p>
          <a:p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Мы приходим в детский садик</a:t>
            </a:r>
          </a:p>
          <a:p>
            <a:r>
              <a:rPr lang="ru-RU" sz="2000" b="1" dirty="0" smtClean="0">
                <a:ln w="11430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Моря знаний покорять!</a:t>
            </a:r>
          </a:p>
        </p:txBody>
      </p:sp>
      <p:pic>
        <p:nvPicPr>
          <p:cNvPr id="3074" name="Picture 2" descr="F:\диана\1282026456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0962" y="2143116"/>
            <a:ext cx="3173038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IMG_177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285860"/>
            <a:ext cx="6925491" cy="4429156"/>
          </a:xfrm>
          <a:prstGeom prst="rect">
            <a:avLst/>
          </a:prstGeom>
          <a:ln w="2286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IMG_175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57166"/>
            <a:ext cx="4944710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9" name="Picture 3" descr="IMG_176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500438"/>
            <a:ext cx="5064902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IMG_17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14290"/>
            <a:ext cx="3915407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IMG_177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368" y="3286124"/>
            <a:ext cx="4419632" cy="24892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F:\диана\IMG_20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357562"/>
            <a:ext cx="5456827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 descr="IMG_174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438996" cy="25021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F:\диана\IMG_20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6"/>
          <a:stretch>
            <a:fillRect/>
          </a:stretch>
        </p:blipFill>
        <p:spPr bwMode="auto">
          <a:xfrm>
            <a:off x="857224" y="1285860"/>
            <a:ext cx="3357586" cy="4786346"/>
          </a:xfrm>
          <a:prstGeom prst="rect">
            <a:avLst/>
          </a:prstGeom>
          <a:ln w="2286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F:\диана\Олимпийский огонь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642918"/>
            <a:ext cx="3521893" cy="5715040"/>
          </a:xfrm>
          <a:prstGeom prst="rect">
            <a:avLst/>
          </a:prstGeom>
          <a:ln w="2286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dirty="0">
                <a:ln/>
                <a:solidFill>
                  <a:schemeClr val="accent3"/>
                </a:solidFill>
                <a:effectLst/>
              </a:rPr>
              <a:t/>
            </a:r>
            <a:br>
              <a:rPr lang="ru-RU" dirty="0">
                <a:ln/>
                <a:solidFill>
                  <a:schemeClr val="accent3"/>
                </a:solidFill>
                <a:effectLst/>
              </a:rPr>
            </a:b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Март</a:t>
            </a:r>
            <a:r>
              <a:rPr lang="ru-RU" dirty="0">
                <a:ln/>
                <a:solidFill>
                  <a:schemeClr val="accent5">
                    <a:lumMod val="75000"/>
                  </a:schemeClr>
                </a:solidFill>
                <a:effectLst/>
              </a:rPr>
              <a:t/>
            </a:r>
            <a:br>
              <a:rPr lang="ru-RU" dirty="0">
                <a:ln/>
                <a:solidFill>
                  <a:schemeClr val="accent5">
                    <a:lumMod val="75000"/>
                  </a:schemeClr>
                </a:solidFill>
                <a:effectLst/>
              </a:rPr>
            </a:br>
            <a:r>
              <a:rPr lang="ru-RU" dirty="0">
                <a:ln/>
                <a:solidFill>
                  <a:srgbClr val="00B050"/>
                </a:solidFill>
                <a:effectLst/>
              </a:rPr>
              <a:t>Занятие по экологии в музее на тему «</a:t>
            </a:r>
            <a:r>
              <a:rPr lang="ru-RU" dirty="0" smtClean="0">
                <a:ln/>
                <a:solidFill>
                  <a:srgbClr val="00B050"/>
                </a:solidFill>
                <a:effectLst/>
              </a:rPr>
              <a:t>Камчатка - мой край родной</a:t>
            </a:r>
            <a:r>
              <a:rPr lang="ru-RU" dirty="0">
                <a:ln/>
                <a:solidFill>
                  <a:srgbClr val="00B050"/>
                </a:solidFill>
                <a:effectLst/>
              </a:rPr>
              <a:t>»</a:t>
            </a:r>
            <a:br>
              <a:rPr lang="ru-RU" dirty="0">
                <a:ln/>
                <a:solidFill>
                  <a:srgbClr val="00B050"/>
                </a:solidFill>
                <a:effectLst/>
              </a:rPr>
            </a:br>
            <a:r>
              <a:rPr lang="ru-RU" dirty="0">
                <a:ln/>
                <a:solidFill>
                  <a:schemeClr val="accent5">
                    <a:lumMod val="75000"/>
                  </a:schemeClr>
                </a:solidFill>
                <a:effectLst/>
              </a:rPr>
              <a:t> </a:t>
            </a:r>
            <a:br>
              <a:rPr lang="ru-RU" dirty="0">
                <a:ln/>
                <a:solidFill>
                  <a:schemeClr val="accent5">
                    <a:lumMod val="75000"/>
                  </a:schemeClr>
                </a:solidFill>
                <a:effectLst/>
              </a:rPr>
            </a:br>
            <a:endParaRPr lang="ru-RU" dirty="0">
              <a:ln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5122" name="Picture 2" descr="IMG_978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928934"/>
            <a:ext cx="3912027" cy="2936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IMG_978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928934"/>
            <a:ext cx="3901463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Конкурс на лучшую тему о природе Камчатки (КГБУ «Вулканы Камчатки»)</a:t>
            </a:r>
            <a:b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7" name="Picture 3" descr="IMG_007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000240"/>
            <a:ext cx="328614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IMG_978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142852"/>
            <a:ext cx="4214842" cy="31642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IMG_978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429000"/>
            <a:ext cx="4295038" cy="32244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3214686"/>
            <a:ext cx="8229600" cy="1143000"/>
          </a:xfrm>
        </p:spPr>
        <p:txBody>
          <a:bodyPr/>
          <a:lstStyle/>
          <a:p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Родительское собрание  на тему 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«Готовность ребёнка к школе. Воспитание внимания».</a:t>
            </a:r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b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cap="all" dirty="0" smtClean="0">
                <a:ln/>
                <a:solidFill>
                  <a:schemeClr val="accent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</a:t>
            </a:r>
            <a:r>
              <a:rPr lang="ru-RU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Апрель</a:t>
            </a:r>
            <a:r>
              <a:rPr lang="ru-RU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Проект  «</a:t>
            </a: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День </a:t>
            </a:r>
            <a:r>
              <a:rPr lang="ru-RU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книги»</a:t>
            </a:r>
            <a:br>
              <a:rPr lang="ru-RU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НОД</a:t>
            </a:r>
            <a:r>
              <a:rPr lang="ru-RU" sz="28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r>
              <a:rPr lang="ru-RU" sz="2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28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Познание. </a:t>
            </a:r>
            <a:r>
              <a:rPr lang="ru-RU" sz="2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ФКЦМ </a:t>
            </a:r>
            <a:br>
              <a:rPr lang="ru-RU" sz="2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Откуда </a:t>
            </a: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пришла книга».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4" name="Picture 2" descr="IMG_183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786058"/>
            <a:ext cx="6118665" cy="35900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Отчёт о работе с детьми и родителями за 2013-2014 учебный год.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SUPER\Desktop\Новая папка (10)\IMG_98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928802"/>
            <a:ext cx="5929354" cy="4447017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/>
              <a:t>Выставка книг в книжном уголке 	</a:t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IMG_184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2000240"/>
            <a:ext cx="5973513" cy="336393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Взаимодействие с родителями: создание книжек малышек с иллюстрациями-рисунками детей.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IMG_008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643182"/>
            <a:ext cx="5043356" cy="3786214"/>
          </a:xfrm>
          <a:prstGeom prst="rect">
            <a:avLst/>
          </a:prstGeom>
          <a:ln w="2286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Экскурсия в библиотеку</a:t>
            </a:r>
            <a:br>
              <a:rPr lang="ru-RU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IMG_99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714488"/>
            <a:ext cx="4286280" cy="3217001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IMG_997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857496"/>
            <a:ext cx="4282094" cy="321471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IMG_99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000108"/>
            <a:ext cx="6185247" cy="46434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928802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Занятие по патриотическому воспитанию в подготовительной логопедической группе на тему «Моя Россия».</a:t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F:\диана\Фото Наташе\IMG_18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857496"/>
            <a:ext cx="6218247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диана\Фото Наташе\IMG_98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4191031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F:\диана\Фото Наташе\IMG_98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00438"/>
            <a:ext cx="4214842" cy="31611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F:\диана\Фото Наташе\IMG_98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42852"/>
            <a:ext cx="419102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 descr="F:\диана\Фото Наташе\IMG_98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00438"/>
            <a:ext cx="4190998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Неделя психологии 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</a:t>
            </a:r>
            <a:r>
              <a:rPr lang="ru-RU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Конкурс бантиков и галстуков»</a:t>
            </a:r>
            <a:br>
              <a:rPr lang="ru-RU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 descr="IMG_98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3116"/>
            <a:ext cx="4100231" cy="3078179"/>
          </a:xfrm>
          <a:prstGeom prst="rect">
            <a:avLst/>
          </a:prstGeom>
          <a:ln w="1905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IMG_981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143116"/>
            <a:ext cx="4091779" cy="3071834"/>
          </a:xfrm>
          <a:prstGeom prst="rect">
            <a:avLst/>
          </a:prstGeom>
          <a:ln w="1905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/>
          <a:lstStyle/>
          <a:p>
            <a:r>
              <a:rPr lang="ru-RU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Выставка детских рисунков «Моя семья» </a:t>
            </a:r>
            <a:br>
              <a:rPr lang="ru-RU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098" name="Picture 2" descr="IMG_988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785926"/>
            <a:ext cx="5715040" cy="42904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Выставка</a:t>
            </a:r>
            <a:b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«Дружная семья в ладошках» </a:t>
            </a:r>
            <a:br>
              <a:rPr lang="ru-RU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ru-RU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IMG_98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785926"/>
            <a:ext cx="5994933" cy="4500594"/>
          </a:xfrm>
          <a:prstGeom prst="ellipse">
            <a:avLst/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Май 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.</a:t>
            </a: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 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Конкурс рисунков </a:t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«Мир заповедной природы»</a:t>
            </a:r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(КГБУ </a:t>
            </a: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«Вулканы Камчатки»)</a:t>
            </a: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/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</a:b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IMG_00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3071810"/>
            <a:ext cx="4176719" cy="3135601"/>
          </a:xfrm>
          <a:prstGeom prst="rect">
            <a:avLst/>
          </a:prstGeom>
          <a:ln w="228600" cap="sq" cmpd="thickThin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6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Ярмарка.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ОКТЯБРЬ.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3" name="Picture 5" descr="C:\Program Files\Microsoft Office\MEDIA\OFFICE12\Lines\BD21313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20" y="6572248"/>
            <a:ext cx="7858180" cy="285752"/>
          </a:xfrm>
          <a:prstGeom prst="rect">
            <a:avLst/>
          </a:prstGeom>
          <a:noFill/>
        </p:spPr>
      </p:pic>
      <p:pic>
        <p:nvPicPr>
          <p:cNvPr id="2054" name="Picture 6" descr="C:\Program Files\Microsoft Office\MEDIA\OFFICE12\Lines\BD21313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693589" y="3164692"/>
            <a:ext cx="6615101" cy="285720"/>
          </a:xfrm>
          <a:prstGeom prst="rect">
            <a:avLst/>
          </a:prstGeom>
          <a:noFill/>
        </p:spPr>
      </p:pic>
      <p:pic>
        <p:nvPicPr>
          <p:cNvPr id="2055" name="Picture 7" descr="C:\Program Files\Microsoft Office\MEDIA\OFFICE12\Lines\BD21313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10347"/>
            <a:ext cx="4929222" cy="347653"/>
          </a:xfrm>
          <a:prstGeom prst="rect">
            <a:avLst/>
          </a:prstGeom>
          <a:noFill/>
        </p:spPr>
      </p:pic>
      <p:pic>
        <p:nvPicPr>
          <p:cNvPr id="2056" name="Picture 8" descr="C:\Program Files\Microsoft Office\MEDIA\OFFICE12\Lines\BD21313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0"/>
            <a:ext cx="7643865" cy="285752"/>
          </a:xfrm>
          <a:prstGeom prst="rect">
            <a:avLst/>
          </a:prstGeom>
          <a:noFill/>
        </p:spPr>
      </p:pic>
      <p:pic>
        <p:nvPicPr>
          <p:cNvPr id="2057" name="Picture 9" descr="C:\Program Files\Microsoft Office\MEDIA\OFFICE12\Lines\BD21313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57752" cy="357166"/>
          </a:xfrm>
          <a:prstGeom prst="rect">
            <a:avLst/>
          </a:prstGeom>
          <a:noFill/>
        </p:spPr>
      </p:pic>
      <p:pic>
        <p:nvPicPr>
          <p:cNvPr id="2058" name="Picture 10" descr="C:\Program Files\Microsoft Office\MEDIA\OFFICE12\Lines\BD21313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3000412" y="3214702"/>
            <a:ext cx="6357982" cy="357158"/>
          </a:xfrm>
          <a:prstGeom prst="rect">
            <a:avLst/>
          </a:prstGeom>
          <a:noFill/>
        </p:spPr>
      </p:pic>
      <p:pic>
        <p:nvPicPr>
          <p:cNvPr id="2051" name="Picture 3" descr="F:\диана\старш.гр.ярмарка\IMG_15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571612"/>
            <a:ext cx="3286148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F:\диана\старш.гр.ярмарка\IMG_159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500174"/>
            <a:ext cx="4695411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5" descr="F:\диана\старш.гр.ярмарка\IMG_16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4071942"/>
            <a:ext cx="4429156" cy="2350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2000240"/>
            <a:ext cx="8229600" cy="452628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F:\работа\Отчет о работе\Фото подгот. логоп\IMG_0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214554"/>
            <a:ext cx="428628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F:\работа\Отчет о работе\Фото подгот. логоп\IMG_00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60159" y="1869271"/>
            <a:ext cx="4095779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42910" y="5643578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Рисунок «Лежбище котиков» </a:t>
            </a:r>
            <a:r>
              <a:rPr lang="ru-RU" dirty="0" err="1" smtClean="0"/>
              <a:t>Змеева</a:t>
            </a:r>
            <a:r>
              <a:rPr lang="ru-RU" dirty="0" smtClean="0"/>
              <a:t> Захара занял </a:t>
            </a:r>
          </a:p>
          <a:p>
            <a:r>
              <a:rPr lang="ru-RU" dirty="0" smtClean="0"/>
              <a:t>1 место в конкурсе.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43570" y="5643578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Рисунок  «Одинокий </a:t>
            </a:r>
            <a:r>
              <a:rPr lang="ru-RU" dirty="0" err="1" smtClean="0"/>
              <a:t>топорок</a:t>
            </a:r>
            <a:r>
              <a:rPr lang="ru-RU" dirty="0" smtClean="0"/>
              <a:t>» Ким </a:t>
            </a:r>
            <a:r>
              <a:rPr lang="ru-RU" dirty="0" err="1" smtClean="0"/>
              <a:t>Есении</a:t>
            </a:r>
            <a:r>
              <a:rPr lang="ru-RU" dirty="0" smtClean="0"/>
              <a:t> занял 3 место в конкурсе.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/>
          <a:lstStyle/>
          <a:p>
            <a:r>
              <a:rPr lang="ru-RU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Возложение цветов к памятнику павших в Великую Отечественную войну</a:t>
            </a:r>
            <a:br>
              <a:rPr lang="ru-RU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IMG_19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928802"/>
            <a:ext cx="4357718" cy="228601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171" name="Picture 3" descr="IMG_19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429132"/>
            <a:ext cx="3581400" cy="224631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172" name="Picture 4" descr="IMG_193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071810"/>
            <a:ext cx="3657600" cy="255587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диана\IMG_19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214422"/>
            <a:ext cx="6979664" cy="3929090"/>
          </a:xfrm>
          <a:prstGeom prst="rect">
            <a:avLst/>
          </a:prstGeom>
          <a:ln w="1905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Детям было очень весело, радостно, прекрасно в нашем детском саду</a:t>
            </a:r>
            <a:endParaRPr lang="ru-RU" dirty="0"/>
          </a:p>
        </p:txBody>
      </p:sp>
      <p:pic>
        <p:nvPicPr>
          <p:cNvPr id="4" name="Picture 3" descr="F:\д-на\IMG_20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4071942"/>
            <a:ext cx="4615271" cy="2598227"/>
          </a:xfrm>
          <a:prstGeom prst="snip2DiagRect">
            <a:avLst>
              <a:gd name="adj1" fmla="val 11831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F:\д-на\IMG_20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02" y="1928802"/>
            <a:ext cx="4516535" cy="2542511"/>
          </a:xfrm>
          <a:prstGeom prst="snip2DiagRect">
            <a:avLst>
              <a:gd name="adj1" fmla="val 18945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9124" y="1928802"/>
            <a:ext cx="4572032" cy="292895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 время не вернуть назад</a:t>
            </a:r>
          </a:p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Вот наступил момент прощаться</a:t>
            </a:r>
          </a:p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Мы очень любим детский сад</a:t>
            </a:r>
          </a:p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говорим всем:</a:t>
            </a:r>
          </a:p>
          <a:p>
            <a:pPr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«До свидания!»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28860" y="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2" descr="F:\д-на\IMG_20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85728"/>
            <a:ext cx="4000528" cy="6286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Выставка поделок «Осеннее чудо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».</a:t>
            </a:r>
            <a: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WP_20131018_0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428736"/>
            <a:ext cx="3643338" cy="2428892"/>
          </a:xfrm>
          <a:prstGeom prst="rect">
            <a:avLst/>
          </a:prstGeom>
          <a:ln w="1270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5" name="Picture 3" descr="WP_20131018_0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4286256"/>
            <a:ext cx="5572164" cy="2286016"/>
          </a:xfrm>
          <a:prstGeom prst="rect">
            <a:avLst/>
          </a:prstGeom>
          <a:ln w="1270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076" name="Picture 4" descr="2013-10-17-205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357298"/>
            <a:ext cx="3500462" cy="2482471"/>
          </a:xfrm>
          <a:prstGeom prst="rect">
            <a:avLst/>
          </a:prstGeom>
          <a:ln w="1270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F:\маме\ДЛЯ ИННЫ ВИКТОРОВНЫ\IMAG0048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685470"/>
            <a:ext cx="4071966" cy="55015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9" name="Picture 3" descr="F:\маме\ДЛЯ ИННЫ ВИКТОРОВНЫ\IMAG00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714356"/>
            <a:ext cx="3315214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928934"/>
            <a:ext cx="8229600" cy="1143000"/>
          </a:xfrm>
        </p:spPr>
        <p:txBody>
          <a:bodyPr/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Родительское собрание</a:t>
            </a:r>
            <a:b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тему «Подготовка руки к письму. Воспитание и обучение детей в подготовительной группе».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/>
          <a:lstStyle/>
          <a:p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Декабрь.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Конкурс «Мастерская Деда Мороза».</a:t>
            </a:r>
          </a:p>
        </p:txBody>
      </p:sp>
      <p:pic>
        <p:nvPicPr>
          <p:cNvPr id="5122" name="Picture 2" descr="IMG_006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5" y="2714620"/>
            <a:ext cx="3619618" cy="286024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3" name="Picture 3" descr="IMG_007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9" y="2714620"/>
            <a:ext cx="3598690" cy="2857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126" name="Picture 6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65275" y="7657825"/>
            <a:ext cx="346535" cy="345933"/>
          </a:xfrm>
          <a:prstGeom prst="rect">
            <a:avLst/>
          </a:prstGeom>
          <a:noFill/>
        </p:spPr>
      </p:pic>
      <p:pic>
        <p:nvPicPr>
          <p:cNvPr id="5127" name="Picture 7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72206"/>
            <a:ext cx="787163" cy="785794"/>
          </a:xfrm>
          <a:prstGeom prst="rect">
            <a:avLst/>
          </a:prstGeom>
          <a:noFill/>
        </p:spPr>
      </p:pic>
      <p:pic>
        <p:nvPicPr>
          <p:cNvPr id="5128" name="Picture 8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6072204"/>
            <a:ext cx="785818" cy="785796"/>
          </a:xfrm>
          <a:prstGeom prst="rect">
            <a:avLst/>
          </a:prstGeom>
          <a:noFill/>
        </p:spPr>
      </p:pic>
      <p:pic>
        <p:nvPicPr>
          <p:cNvPr id="5129" name="Picture 9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6072206"/>
            <a:ext cx="857256" cy="785794"/>
          </a:xfrm>
          <a:prstGeom prst="rect">
            <a:avLst/>
          </a:prstGeom>
          <a:noFill/>
        </p:spPr>
      </p:pic>
      <p:pic>
        <p:nvPicPr>
          <p:cNvPr id="5130" name="Picture 10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6073548"/>
            <a:ext cx="785818" cy="784452"/>
          </a:xfrm>
          <a:prstGeom prst="rect">
            <a:avLst/>
          </a:prstGeom>
          <a:noFill/>
        </p:spPr>
      </p:pic>
      <p:pic>
        <p:nvPicPr>
          <p:cNvPr id="5131" name="Picture 11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6073547"/>
            <a:ext cx="785818" cy="784453"/>
          </a:xfrm>
          <a:prstGeom prst="rect">
            <a:avLst/>
          </a:prstGeom>
          <a:noFill/>
        </p:spPr>
      </p:pic>
      <p:pic>
        <p:nvPicPr>
          <p:cNvPr id="5132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6073548"/>
            <a:ext cx="785818" cy="784452"/>
          </a:xfrm>
          <a:prstGeom prst="rect">
            <a:avLst/>
          </a:prstGeom>
          <a:noFill/>
        </p:spPr>
      </p:pic>
      <p:pic>
        <p:nvPicPr>
          <p:cNvPr id="18" name="Picture 11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2" y="0"/>
            <a:ext cx="785818" cy="784453"/>
          </a:xfrm>
          <a:prstGeom prst="rect">
            <a:avLst/>
          </a:prstGeom>
          <a:noFill/>
        </p:spPr>
      </p:pic>
      <p:pic>
        <p:nvPicPr>
          <p:cNvPr id="19" name="Picture 11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6073547"/>
            <a:ext cx="785818" cy="784453"/>
          </a:xfrm>
          <a:prstGeom prst="rect">
            <a:avLst/>
          </a:prstGeom>
          <a:noFill/>
        </p:spPr>
      </p:pic>
      <p:pic>
        <p:nvPicPr>
          <p:cNvPr id="22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6073548"/>
            <a:ext cx="785818" cy="784452"/>
          </a:xfrm>
          <a:prstGeom prst="rect">
            <a:avLst/>
          </a:prstGeom>
          <a:noFill/>
        </p:spPr>
      </p:pic>
      <p:pic>
        <p:nvPicPr>
          <p:cNvPr id="23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6073548"/>
            <a:ext cx="785818" cy="784452"/>
          </a:xfrm>
          <a:prstGeom prst="rect">
            <a:avLst/>
          </a:prstGeom>
          <a:noFill/>
        </p:spPr>
      </p:pic>
      <p:pic>
        <p:nvPicPr>
          <p:cNvPr id="27" name="Picture 11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6073547"/>
            <a:ext cx="785818" cy="784453"/>
          </a:xfrm>
          <a:prstGeom prst="rect">
            <a:avLst/>
          </a:prstGeom>
          <a:noFill/>
        </p:spPr>
      </p:pic>
      <p:pic>
        <p:nvPicPr>
          <p:cNvPr id="28" name="Picture 11" descr="C:\Program Files\Microsoft Office\MEDIA\CAGCAT10\j0299587.wmf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6744" y="6072206"/>
            <a:ext cx="857256" cy="785794"/>
          </a:xfrm>
          <a:prstGeom prst="rect">
            <a:avLst/>
          </a:prstGeom>
          <a:noFill/>
        </p:spPr>
      </p:pic>
      <p:pic>
        <p:nvPicPr>
          <p:cNvPr id="30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85818" cy="784452"/>
          </a:xfrm>
          <a:prstGeom prst="rect">
            <a:avLst/>
          </a:prstGeom>
          <a:noFill/>
        </p:spPr>
      </p:pic>
      <p:pic>
        <p:nvPicPr>
          <p:cNvPr id="31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5794"/>
            <a:ext cx="785818" cy="784452"/>
          </a:xfrm>
          <a:prstGeom prst="rect">
            <a:avLst/>
          </a:prstGeom>
          <a:noFill/>
        </p:spPr>
      </p:pic>
      <p:pic>
        <p:nvPicPr>
          <p:cNvPr id="32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71612"/>
            <a:ext cx="785818" cy="784452"/>
          </a:xfrm>
          <a:prstGeom prst="rect">
            <a:avLst/>
          </a:prstGeom>
          <a:noFill/>
        </p:spPr>
      </p:pic>
      <p:pic>
        <p:nvPicPr>
          <p:cNvPr id="33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85992"/>
            <a:ext cx="785818" cy="784452"/>
          </a:xfrm>
          <a:prstGeom prst="rect">
            <a:avLst/>
          </a:prstGeom>
          <a:noFill/>
        </p:spPr>
      </p:pic>
      <p:pic>
        <p:nvPicPr>
          <p:cNvPr id="34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86388"/>
            <a:ext cx="785818" cy="784452"/>
          </a:xfrm>
          <a:prstGeom prst="rect">
            <a:avLst/>
          </a:prstGeom>
          <a:noFill/>
        </p:spPr>
      </p:pic>
      <p:pic>
        <p:nvPicPr>
          <p:cNvPr id="35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0570"/>
            <a:ext cx="785818" cy="784452"/>
          </a:xfrm>
          <a:prstGeom prst="rect">
            <a:avLst/>
          </a:prstGeom>
          <a:noFill/>
        </p:spPr>
      </p:pic>
      <p:pic>
        <p:nvPicPr>
          <p:cNvPr id="36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6190"/>
            <a:ext cx="785818" cy="784452"/>
          </a:xfrm>
          <a:prstGeom prst="rect">
            <a:avLst/>
          </a:prstGeom>
          <a:noFill/>
        </p:spPr>
      </p:pic>
      <p:pic>
        <p:nvPicPr>
          <p:cNvPr id="37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00372"/>
            <a:ext cx="785818" cy="784452"/>
          </a:xfrm>
          <a:prstGeom prst="rect">
            <a:avLst/>
          </a:prstGeom>
          <a:noFill/>
        </p:spPr>
      </p:pic>
      <p:pic>
        <p:nvPicPr>
          <p:cNvPr id="38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0"/>
            <a:ext cx="785818" cy="784452"/>
          </a:xfrm>
          <a:prstGeom prst="rect">
            <a:avLst/>
          </a:prstGeom>
          <a:noFill/>
        </p:spPr>
      </p:pic>
      <p:pic>
        <p:nvPicPr>
          <p:cNvPr id="39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0"/>
            <a:ext cx="785818" cy="784452"/>
          </a:xfrm>
          <a:prstGeom prst="rect">
            <a:avLst/>
          </a:prstGeom>
          <a:noFill/>
        </p:spPr>
      </p:pic>
      <p:pic>
        <p:nvPicPr>
          <p:cNvPr id="40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0"/>
            <a:ext cx="785818" cy="784452"/>
          </a:xfrm>
          <a:prstGeom prst="rect">
            <a:avLst/>
          </a:prstGeom>
          <a:noFill/>
        </p:spPr>
      </p:pic>
      <p:pic>
        <p:nvPicPr>
          <p:cNvPr id="41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0"/>
            <a:ext cx="785818" cy="784452"/>
          </a:xfrm>
          <a:prstGeom prst="rect">
            <a:avLst/>
          </a:prstGeom>
          <a:noFill/>
        </p:spPr>
      </p:pic>
      <p:pic>
        <p:nvPicPr>
          <p:cNvPr id="42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785818" cy="784452"/>
          </a:xfrm>
          <a:prstGeom prst="rect">
            <a:avLst/>
          </a:prstGeom>
          <a:noFill/>
        </p:spPr>
      </p:pic>
      <p:pic>
        <p:nvPicPr>
          <p:cNvPr id="43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0"/>
            <a:ext cx="785818" cy="784452"/>
          </a:xfrm>
          <a:prstGeom prst="rect">
            <a:avLst/>
          </a:prstGeom>
          <a:noFill/>
        </p:spPr>
      </p:pic>
      <p:pic>
        <p:nvPicPr>
          <p:cNvPr id="44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0"/>
            <a:ext cx="785818" cy="784452"/>
          </a:xfrm>
          <a:prstGeom prst="rect">
            <a:avLst/>
          </a:prstGeom>
          <a:noFill/>
        </p:spPr>
      </p:pic>
      <p:pic>
        <p:nvPicPr>
          <p:cNvPr id="45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0"/>
            <a:ext cx="785818" cy="784452"/>
          </a:xfrm>
          <a:prstGeom prst="rect">
            <a:avLst/>
          </a:prstGeom>
          <a:noFill/>
        </p:spPr>
      </p:pic>
      <p:pic>
        <p:nvPicPr>
          <p:cNvPr id="46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0"/>
            <a:ext cx="785818" cy="784452"/>
          </a:xfrm>
          <a:prstGeom prst="rect">
            <a:avLst/>
          </a:prstGeom>
          <a:noFill/>
        </p:spPr>
      </p:pic>
      <p:pic>
        <p:nvPicPr>
          <p:cNvPr id="47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0"/>
            <a:ext cx="785818" cy="784452"/>
          </a:xfrm>
          <a:prstGeom prst="rect">
            <a:avLst/>
          </a:prstGeom>
          <a:noFill/>
        </p:spPr>
      </p:pic>
      <p:pic>
        <p:nvPicPr>
          <p:cNvPr id="48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2" y="2214554"/>
            <a:ext cx="785818" cy="784452"/>
          </a:xfrm>
          <a:prstGeom prst="rect">
            <a:avLst/>
          </a:prstGeom>
          <a:noFill/>
        </p:spPr>
      </p:pic>
      <p:pic>
        <p:nvPicPr>
          <p:cNvPr id="49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6073548"/>
            <a:ext cx="785818" cy="784452"/>
          </a:xfrm>
          <a:prstGeom prst="rect">
            <a:avLst/>
          </a:prstGeom>
          <a:noFill/>
        </p:spPr>
      </p:pic>
      <p:pic>
        <p:nvPicPr>
          <p:cNvPr id="50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2" y="785794"/>
            <a:ext cx="785818" cy="784452"/>
          </a:xfrm>
          <a:prstGeom prst="rect">
            <a:avLst/>
          </a:prstGeom>
          <a:noFill/>
        </p:spPr>
      </p:pic>
      <p:pic>
        <p:nvPicPr>
          <p:cNvPr id="51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2" y="1500174"/>
            <a:ext cx="785818" cy="784452"/>
          </a:xfrm>
          <a:prstGeom prst="rect">
            <a:avLst/>
          </a:prstGeom>
          <a:noFill/>
        </p:spPr>
      </p:pic>
      <p:pic>
        <p:nvPicPr>
          <p:cNvPr id="52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2" y="2928934"/>
            <a:ext cx="785818" cy="784452"/>
          </a:xfrm>
          <a:prstGeom prst="rect">
            <a:avLst/>
          </a:prstGeom>
          <a:noFill/>
        </p:spPr>
      </p:pic>
      <p:pic>
        <p:nvPicPr>
          <p:cNvPr id="53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2" y="3714752"/>
            <a:ext cx="785818" cy="784452"/>
          </a:xfrm>
          <a:prstGeom prst="rect">
            <a:avLst/>
          </a:prstGeom>
          <a:noFill/>
        </p:spPr>
      </p:pic>
      <p:pic>
        <p:nvPicPr>
          <p:cNvPr id="54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2" y="4500570"/>
            <a:ext cx="785818" cy="784452"/>
          </a:xfrm>
          <a:prstGeom prst="rect">
            <a:avLst/>
          </a:prstGeom>
          <a:noFill/>
        </p:spPr>
      </p:pic>
      <p:pic>
        <p:nvPicPr>
          <p:cNvPr id="55" name="Picture 12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2" y="5286388"/>
            <a:ext cx="785818" cy="78445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диана\IMG_20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18"/>
          <a:stretch>
            <a:fillRect/>
          </a:stretch>
        </p:blipFill>
        <p:spPr bwMode="auto">
          <a:xfrm>
            <a:off x="2500298" y="571480"/>
            <a:ext cx="4000528" cy="56436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Февраль.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Неделя 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Олимпиады.</a:t>
            </a: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DSC0106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143116"/>
            <a:ext cx="3535038" cy="26527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 descr="DSC0109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857496"/>
            <a:ext cx="3500462" cy="26276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'Голубая волна'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atural01">
      <a:majorFont>
        <a:latin typeface="Tahoma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ahoma"/>
        <a:ea typeface=""/>
        <a:cs typeface=""/>
        <a:font script="Jpan" typeface="HGｺﾞｼｯｸE"/>
        <a:font script="Hang" typeface="맑은 고딕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'Голубая волна'</Template>
  <TotalTime>415</TotalTime>
  <Words>208</Words>
  <Application>Microsoft Office PowerPoint</Application>
  <PresentationFormat>Экран (4:3)</PresentationFormat>
  <Paragraphs>44</Paragraphs>
  <Slides>34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Calibri</vt:lpstr>
      <vt:lpstr>Tahoma</vt:lpstr>
      <vt:lpstr>Wingdings</vt:lpstr>
      <vt:lpstr>Тема 'Голубая волна'</vt:lpstr>
      <vt:lpstr>ПОДГОТОВИТЕЛЬНАЯ ЛОГОПЕДИЧЕСКАЯ ГРУППА «РУСАЛОЧКА».</vt:lpstr>
      <vt:lpstr>Отчёт о работе с детьми и родителями за 2013-2014 учебный год.</vt:lpstr>
      <vt:lpstr>ОКТЯБРЬ.</vt:lpstr>
      <vt:lpstr>Выставка поделок «Осеннее чудо». </vt:lpstr>
      <vt:lpstr>     </vt:lpstr>
      <vt:lpstr>Родительское собрание на тему «Подготовка руки к письму. Воспитание и обучение детей в подготовительной группе».</vt:lpstr>
      <vt:lpstr>Декабрь.  Конкурс «Мастерская Деда Мороза».</vt:lpstr>
      <vt:lpstr>Презентация PowerPoint</vt:lpstr>
      <vt:lpstr>Февраль.  Неделя Олимпиады.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Март Занятие по экологии в музее на тему «Камчатка - мой край родной»   </vt:lpstr>
      <vt:lpstr>Конкурс на лучшую тему о природе Камчатки (КГБУ «Вулканы Камчатки») </vt:lpstr>
      <vt:lpstr>Презентация PowerPoint</vt:lpstr>
      <vt:lpstr>Родительское собрание  на тему «Готовность ребёнка к школе. Воспитание внимания».   </vt:lpstr>
      <vt:lpstr>  Апрель Проект  «День книги» НОД.  Познание. ФКЦМ  «Откуда пришла книга».</vt:lpstr>
      <vt:lpstr>Выставка книг в книжном уголке   </vt:lpstr>
      <vt:lpstr>Взаимодействие с родителями: создание книжек малышек с иллюстрациями-рисунками детей.    </vt:lpstr>
      <vt:lpstr>Экскурсия в библиотеку </vt:lpstr>
      <vt:lpstr>Презентация PowerPoint</vt:lpstr>
      <vt:lpstr>Занятие по патриотическому воспитанию в подготовительной логопедической группе на тему «Моя Россия».       </vt:lpstr>
      <vt:lpstr>Презентация PowerPoint</vt:lpstr>
      <vt:lpstr>Неделя психологии  «Конкурс бантиков и галстуков» </vt:lpstr>
      <vt:lpstr>Выставка детских рисунков «Моя семья»  </vt:lpstr>
      <vt:lpstr>Выставка  «Дружная семья в ладошках»  </vt:lpstr>
      <vt:lpstr>      Май .  Конкурс рисунков  «Мир заповедной природы»(КГБУ «Вулканы Камчатки»)     </vt:lpstr>
      <vt:lpstr>Презентация PowerPoint</vt:lpstr>
      <vt:lpstr>Возложение цветов к памятнику павших в Великую Отечественную войну   </vt:lpstr>
      <vt:lpstr>Презентация PowerPoint</vt:lpstr>
      <vt:lpstr>Детям было очень весело, радостно, прекрасно в нашем детском саду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Alena</dc:creator>
  <cp:lastModifiedBy>svagad@hotmail.com</cp:lastModifiedBy>
  <cp:revision>47</cp:revision>
  <dcterms:created xsi:type="dcterms:W3CDTF">2009-07-08T23:18:06Z</dcterms:created>
  <dcterms:modified xsi:type="dcterms:W3CDTF">2019-12-14T13:04:23Z</dcterms:modified>
</cp:coreProperties>
</file>