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2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51516-0531-461C-B7A8-B0FF05FB12E1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A901-8DAD-4821-8E87-2B48248D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1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51516-0531-461C-B7A8-B0FF05FB12E1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A901-8DAD-4821-8E87-2B48248D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72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51516-0531-461C-B7A8-B0FF05FB12E1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A901-8DAD-4821-8E87-2B48248D2FF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092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51516-0531-461C-B7A8-B0FF05FB12E1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A901-8DAD-4821-8E87-2B48248D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367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51516-0531-461C-B7A8-B0FF05FB12E1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A901-8DAD-4821-8E87-2B48248D2FF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32761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51516-0531-461C-B7A8-B0FF05FB12E1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A901-8DAD-4821-8E87-2B48248D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074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51516-0531-461C-B7A8-B0FF05FB12E1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A901-8DAD-4821-8E87-2B48248D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4340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51516-0531-461C-B7A8-B0FF05FB12E1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A901-8DAD-4821-8E87-2B48248D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137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51516-0531-461C-B7A8-B0FF05FB12E1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A901-8DAD-4821-8E87-2B48248D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949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51516-0531-461C-B7A8-B0FF05FB12E1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A901-8DAD-4821-8E87-2B48248D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425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51516-0531-461C-B7A8-B0FF05FB12E1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A901-8DAD-4821-8E87-2B48248D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474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51516-0531-461C-B7A8-B0FF05FB12E1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A901-8DAD-4821-8E87-2B48248D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024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51516-0531-461C-B7A8-B0FF05FB12E1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A901-8DAD-4821-8E87-2B48248D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562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51516-0531-461C-B7A8-B0FF05FB12E1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A901-8DAD-4821-8E87-2B48248D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28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51516-0531-461C-B7A8-B0FF05FB12E1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A901-8DAD-4821-8E87-2B48248D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200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51516-0531-461C-B7A8-B0FF05FB12E1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A901-8DAD-4821-8E87-2B48248D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138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51516-0531-461C-B7A8-B0FF05FB12E1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98AA901-8DAD-4821-8E87-2B48248D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51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«Веселое путешествие по зоопарку»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5064" y="5628816"/>
            <a:ext cx="7766936" cy="1096899"/>
          </a:xfrm>
        </p:spPr>
        <p:txBody>
          <a:bodyPr/>
          <a:lstStyle/>
          <a:p>
            <a:r>
              <a:rPr lang="ru-RU" dirty="0" smtClean="0"/>
              <a:t>Подготовила </a:t>
            </a:r>
            <a:r>
              <a:rPr lang="ru-RU" dirty="0" err="1" smtClean="0"/>
              <a:t>Корепина</a:t>
            </a:r>
            <a:r>
              <a:rPr lang="ru-RU" smtClean="0"/>
              <a:t> Е.В.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0878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Обезьяна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05043" y="2160589"/>
            <a:ext cx="4184035" cy="3880772"/>
          </a:xfrm>
        </p:spPr>
        <p:txBody>
          <a:bodyPr/>
          <a:lstStyle/>
          <a:p>
            <a:r>
              <a:rPr lang="ru-RU" dirty="0"/>
              <a:t>В зоопарке, в синей клетке</a:t>
            </a:r>
          </a:p>
          <a:p>
            <a:r>
              <a:rPr lang="ru-RU" dirty="0"/>
              <a:t>Ловко прыгает по сетке, </a:t>
            </a:r>
          </a:p>
          <a:p>
            <a:r>
              <a:rPr lang="ru-RU" dirty="0"/>
              <a:t>Корчит рожи, ест бананы</a:t>
            </a:r>
          </a:p>
          <a:p>
            <a:r>
              <a:rPr lang="ru-RU" dirty="0"/>
              <a:t>Кто? </a:t>
            </a:r>
            <a:r>
              <a:rPr lang="ru-RU" dirty="0" smtClean="0"/>
              <a:t>Конечно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8174" y="2402280"/>
            <a:ext cx="4061255" cy="3850548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452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Жираф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78480" y="2679573"/>
            <a:ext cx="4184035" cy="3880772"/>
          </a:xfrm>
        </p:spPr>
        <p:txBody>
          <a:bodyPr/>
          <a:lstStyle/>
          <a:p>
            <a:r>
              <a:rPr lang="ru-RU" dirty="0"/>
              <a:t>Отгадайте загадку:</a:t>
            </a:r>
          </a:p>
          <a:p>
            <a:r>
              <a:rPr lang="ru-RU" dirty="0"/>
              <a:t>Он ходит голову задрав,</a:t>
            </a:r>
          </a:p>
          <a:p>
            <a:r>
              <a:rPr lang="ru-RU" dirty="0"/>
              <a:t>Не потому, что гордый нрав,</a:t>
            </a:r>
          </a:p>
          <a:p>
            <a:r>
              <a:rPr lang="ru-RU" dirty="0"/>
              <a:t>Не потому, что важный граф, </a:t>
            </a:r>
          </a:p>
          <a:p>
            <a:r>
              <a:rPr lang="ru-RU" dirty="0"/>
              <a:t>А потому, что он</a:t>
            </a:r>
            <a:r>
              <a:rPr lang="ru-RU" dirty="0" smtClean="0"/>
              <a:t>…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352" y="609600"/>
            <a:ext cx="4184650" cy="383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47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Слоны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Хобот есть, большие уши</a:t>
            </a:r>
          </a:p>
          <a:p>
            <a:r>
              <a:rPr lang="ru-RU" dirty="0"/>
              <a:t>Важно шествует по суше</a:t>
            </a:r>
          </a:p>
          <a:p>
            <a:r>
              <a:rPr lang="ru-RU" dirty="0"/>
              <a:t>И огромны, и сильны</a:t>
            </a:r>
          </a:p>
          <a:p>
            <a:r>
              <a:rPr lang="ru-RU" dirty="0"/>
              <a:t>Африканские</a:t>
            </a:r>
            <a:r>
              <a:rPr lang="ru-RU" dirty="0" smtClean="0"/>
              <a:t>…</a:t>
            </a:r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11062" y="1369044"/>
            <a:ext cx="5514976" cy="4606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63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66</TotalTime>
  <Words>76</Words>
  <Application>Microsoft Office PowerPoint</Application>
  <PresentationFormat>Произвольный</PresentationFormat>
  <Paragraphs>18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Грань</vt:lpstr>
      <vt:lpstr>«Веселое путешествие по зоопарку» </vt:lpstr>
      <vt:lpstr>Обезьяна</vt:lpstr>
      <vt:lpstr>Жираф</vt:lpstr>
      <vt:lpstr>Слоны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«Веселое путешествие по зоопарку»</dc:title>
  <dc:creator>Serg</dc:creator>
  <cp:lastModifiedBy>user</cp:lastModifiedBy>
  <cp:revision>16</cp:revision>
  <dcterms:created xsi:type="dcterms:W3CDTF">2019-12-10T21:01:53Z</dcterms:created>
  <dcterms:modified xsi:type="dcterms:W3CDTF">2019-12-14T13:05:46Z</dcterms:modified>
</cp:coreProperties>
</file>