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5713B-FF69-48EB-A9B0-F319881683FE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D3B6E-B1A0-4F52-B198-D9A860138A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2071703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Бельгия 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флаг Бельги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928670"/>
            <a:ext cx="1643074" cy="1571636"/>
          </a:xfrm>
          <a:prstGeom prst="rect">
            <a:avLst/>
          </a:prstGeom>
        </p:spPr>
      </p:pic>
      <p:pic>
        <p:nvPicPr>
          <p:cNvPr id="5" name="Рисунок 4" descr="герб Бельги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500043"/>
            <a:ext cx="2071702" cy="2286016"/>
          </a:xfrm>
          <a:prstGeom prst="rect">
            <a:avLst/>
          </a:prstGeom>
        </p:spPr>
      </p:pic>
      <p:pic>
        <p:nvPicPr>
          <p:cNvPr id="6" name="Рисунок 5" descr="карта Бельгии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2857496"/>
            <a:ext cx="6643734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Глава государства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коро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10543" y="1600200"/>
            <a:ext cx="3122914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Государственный язык: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французский, фламандский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немецкий.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язы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357298"/>
            <a:ext cx="6000792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2551837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Район распространения </a:t>
            </a:r>
            <a:r>
              <a:rPr lang="ru-RU" dirty="0" smtClean="0">
                <a:solidFill>
                  <a:srgbClr val="00B050"/>
                </a:solidFill>
              </a:rPr>
              <a:t>фламандского </a:t>
            </a:r>
            <a:r>
              <a:rPr lang="ru-RU" dirty="0">
                <a:solidFill>
                  <a:srgbClr val="00B050"/>
                </a:solidFill>
              </a:rPr>
              <a:t>языка (Фландрия) расположен на севере </a:t>
            </a:r>
            <a:r>
              <a:rPr lang="ru-RU" dirty="0" smtClean="0">
                <a:solidFill>
                  <a:srgbClr val="00B050"/>
                </a:solidFill>
              </a:rPr>
              <a:t>страны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5800008"/>
            <a:ext cx="2928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французского (</a:t>
            </a:r>
            <a:r>
              <a:rPr lang="ru-RU" dirty="0" err="1">
                <a:solidFill>
                  <a:srgbClr val="00B050"/>
                </a:solidFill>
              </a:rPr>
              <a:t>Валлония</a:t>
            </a:r>
            <a:r>
              <a:rPr lang="ru-RU" dirty="0">
                <a:solidFill>
                  <a:srgbClr val="00B050"/>
                </a:solidFill>
              </a:rPr>
              <a:t>) </a:t>
            </a:r>
            <a:r>
              <a:rPr lang="ru-RU" dirty="0" smtClean="0">
                <a:solidFill>
                  <a:srgbClr val="00B050"/>
                </a:solidFill>
              </a:rPr>
              <a:t>расположен на юге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3105835"/>
            <a:ext cx="1428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На востоке </a:t>
            </a:r>
            <a:r>
              <a:rPr lang="ru-RU" dirty="0" err="1">
                <a:solidFill>
                  <a:srgbClr val="00B050"/>
                </a:solidFill>
              </a:rPr>
              <a:t>Валлонии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 -район </a:t>
            </a:r>
            <a:r>
              <a:rPr lang="ru-RU" dirty="0">
                <a:solidFill>
                  <a:srgbClr val="00B050"/>
                </a:solidFill>
              </a:rPr>
              <a:t>распространения немецкого языка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Брюссель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brussel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285861"/>
            <a:ext cx="3810000" cy="2928958"/>
          </a:xfrm>
        </p:spPr>
      </p:pic>
      <p:pic>
        <p:nvPicPr>
          <p:cNvPr id="5" name="Рисунок 4" descr="Bryuss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3161"/>
            <a:ext cx="2857488" cy="2330862"/>
          </a:xfrm>
          <a:prstGeom prst="rect">
            <a:avLst/>
          </a:prstGeom>
        </p:spPr>
      </p:pic>
      <p:pic>
        <p:nvPicPr>
          <p:cNvPr id="6" name="Рисунок 5" descr="information_items_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0"/>
            <a:ext cx="3214678" cy="3143249"/>
          </a:xfrm>
          <a:prstGeom prst="rect">
            <a:avLst/>
          </a:prstGeom>
        </p:spPr>
      </p:pic>
      <p:pic>
        <p:nvPicPr>
          <p:cNvPr id="7" name="Рисунок 6" descr="памятник-шутка-над-полицейски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635036" y="0"/>
            <a:ext cx="3921152" cy="3000371"/>
          </a:xfrm>
          <a:prstGeom prst="rect">
            <a:avLst/>
          </a:prstGeom>
        </p:spPr>
      </p:pic>
      <p:pic>
        <p:nvPicPr>
          <p:cNvPr id="8" name="Рисунок 7" descr="02_clip_image0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0760" y="4456734"/>
            <a:ext cx="3143240" cy="2401265"/>
          </a:xfrm>
          <a:prstGeom prst="rect">
            <a:avLst/>
          </a:prstGeom>
        </p:spPr>
      </p:pic>
      <p:pic>
        <p:nvPicPr>
          <p:cNvPr id="9" name="Рисунок 8" descr="atomiu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4071942"/>
            <a:ext cx="2857520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Бельгия – политический и промышленный центр Европы.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Антверпе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2259" y="1600201"/>
            <a:ext cx="3722552" cy="1971676"/>
          </a:xfrm>
        </p:spPr>
      </p:pic>
      <p:sp>
        <p:nvSpPr>
          <p:cNvPr id="6" name="TextBox 5"/>
          <p:cNvSpPr txBox="1"/>
          <p:nvPr/>
        </p:nvSpPr>
        <p:spPr>
          <a:xfrm>
            <a:off x="500034" y="3071810"/>
            <a:ext cx="1643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6">
                    <a:lumMod val="75000"/>
                  </a:schemeClr>
                </a:solidFill>
              </a:rPr>
              <a:t>Антверпен</a:t>
            </a:r>
            <a:endParaRPr lang="ru-RU" sz="24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Рисунок 6" descr="Брюгг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1481137"/>
            <a:ext cx="3167058" cy="3090871"/>
          </a:xfrm>
          <a:prstGeom prst="rect">
            <a:avLst/>
          </a:prstGeom>
        </p:spPr>
      </p:pic>
      <p:pic>
        <p:nvPicPr>
          <p:cNvPr id="9" name="Рисунок 8" descr="ген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929066"/>
            <a:ext cx="3571868" cy="292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72132" y="4286256"/>
            <a:ext cx="88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Брюгге</a:t>
            </a:r>
            <a:endParaRPr lang="ru-RU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66" y="6572272"/>
            <a:ext cx="596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Гент</a:t>
            </a:r>
            <a:endParaRPr lang="ru-RU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" name="Рисунок 11" descr="остенд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4643446"/>
            <a:ext cx="3786214" cy="22145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86314" y="6572272"/>
            <a:ext cx="1014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Остенде</a:t>
            </a:r>
            <a:endParaRPr lang="ru-RU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48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Бельгия </vt:lpstr>
      <vt:lpstr>Глава государства</vt:lpstr>
      <vt:lpstr>Государственный язык: французский, фламандский и немецкий.</vt:lpstr>
      <vt:lpstr>Брюссель</vt:lpstr>
      <vt:lpstr>Бельгия – политический и промышленный центр Европы.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Бельгия </dc:title>
  <dc:creator>SweetHome</dc:creator>
  <cp:lastModifiedBy>SweetHome</cp:lastModifiedBy>
  <cp:revision>14</cp:revision>
  <dcterms:created xsi:type="dcterms:W3CDTF">2017-05-03T14:28:09Z</dcterms:created>
  <dcterms:modified xsi:type="dcterms:W3CDTF">2017-05-03T16:43:04Z</dcterms:modified>
</cp:coreProperties>
</file>