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9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85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55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6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0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85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20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72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4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86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24CDA-6C39-48A2-9BA3-E99A15C33FA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21DBA-BBCE-45D7-B495-38C0E33C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68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7245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«Мы встречаем Новый Год»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8711" y="2976564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Бутакова Виктория Борисовна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7681" y="563161"/>
            <a:ext cx="10696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предназначен для совместной деятельности педагога с детьми средней группы и их родителей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1135" y="932493"/>
            <a:ext cx="11229474" cy="268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для детей: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 о символах Нового Года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Посмотреть презентацию «Новогодняя открытка: прошлое и настоящее»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Участвовать в мастер-классе с родителями «Как изготовить новогоднюю открытку?»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Посмотреть мультфильм Маша и Медведь - Раз, два, три! Ёлочка гори! (Серия 3)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Познакомиться с блюдами новогодней кухни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1135" y="3620408"/>
            <a:ext cx="11229474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для родителей: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и адаптировать информацию о символах Нового Года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Поучаствовать в мастер-классе с детьми «Как изготовить новогоднюю открытку?»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Подобрать новогоднее блюдо и принять участие в его приготовлении вместе с ребенком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Поучаствовать в новогодних подвижных играх с детьми «Снежки»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305" y="407828"/>
            <a:ext cx="11550316" cy="5283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для педагога: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представления детей об истории возникновения праздника – Новый Год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беседу с детьми о символах Нового Года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Подготовить презентацию на тему «Новогодняя открытка: прошлое и настоящее»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Участвовать в мастер-классе с детьми и их родителями «Как изготовить новогоднюю открытку?»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подвижные игры к Новому Году: «Снежки».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просмотр мультфильма Маша и Медведь - Раз, два, три! Ёлочка гори! (Серия 3)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реально – практические и игровую ситуации: «Мы наряжаем ёлку», «Покажем медвежонку, как вести себя за новогодним столом», «Новогодние конверты»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Разучить с детьми новогодние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стихи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Оформить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информационно – демонстрационный стенд к празднику, задействовать материал, подготовленный детьми и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9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841" y="298075"/>
            <a:ext cx="11341770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 этап: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содержания работы над проектом по образовательным областям: Социально-коммуникативное развитие, речевое развитие, познавательное развитие, художественно-эстетическое развитие, физическое развитие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Изготовление дидактических игр: «Подбери картинку к новогодней открытки», «Найди свой домик»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Подбор иллюстративного материала для беседы о символах нового года, об открытках, о блюдах.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презентации «Новогодняя открытка: прошлое и настоящее»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75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Подобрать новогодние стихотворения для разучивания с детьми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4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04" y="1106905"/>
            <a:ext cx="4208043" cy="4894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1" y="6351334"/>
            <a:ext cx="707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символах Нового Года, открытках, блюдах новогодней кухни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559" y="311654"/>
            <a:ext cx="173521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 этап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272" y="1299410"/>
            <a:ext cx="5882106" cy="441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86" y="819485"/>
            <a:ext cx="3454067" cy="46054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461" y="5694948"/>
            <a:ext cx="36783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Реально-практическая ситуация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«Мы наряжаем ёлку»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03" y="819485"/>
            <a:ext cx="3325729" cy="46054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7303" y="5694948"/>
            <a:ext cx="3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 «Покажем медвежонку, как вести себя за новогодним столом»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682" y="753536"/>
            <a:ext cx="3503528" cy="46713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51003" y="5771892"/>
            <a:ext cx="3324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Реально-практическая ситуация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«Новогодние конверты»</a:t>
            </a:r>
          </a:p>
        </p:txBody>
      </p:sp>
    </p:spTree>
    <p:extLst>
      <p:ext uri="{BB962C8B-B14F-4D97-AF65-F5344CB8AC3E}">
        <p14:creationId xmlns:p14="http://schemas.microsoft.com/office/powerpoint/2010/main" val="618415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78" y="753979"/>
            <a:ext cx="5630779" cy="42230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712" y="711867"/>
            <a:ext cx="5686928" cy="42651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3720" y="5486400"/>
            <a:ext cx="5692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«Как изготовить новогоднюю открытку?»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718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6716" y="177605"/>
            <a:ext cx="87750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 проекта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информационно 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демонстрационного стенда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празднику «Новый Год»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1716064"/>
            <a:ext cx="7218947" cy="469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563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390</Words>
  <Application>Microsoft Office PowerPoint</Application>
  <PresentationFormat>Широкоэкранный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Проект «Мы встречаем Новый Год»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«Мы встречаем Новый Год»</dc:title>
  <dc:creator>Вика</dc:creator>
  <cp:lastModifiedBy>Вика</cp:lastModifiedBy>
  <cp:revision>8</cp:revision>
  <dcterms:created xsi:type="dcterms:W3CDTF">2019-01-10T14:44:46Z</dcterms:created>
  <dcterms:modified xsi:type="dcterms:W3CDTF">2019-12-14T19:31:37Z</dcterms:modified>
</cp:coreProperties>
</file>