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E7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5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6008455" cy="46805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Путешествие автомобильчика за бензином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707523"/>
            <a:ext cx="2195513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56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86788" y="5013176"/>
            <a:ext cx="7745651" cy="92125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Нефтяники по трубам перегнали нефть в большие бочки, там ее будут хранить!</a:t>
            </a:r>
            <a:endParaRPr lang="ru-RU" sz="1800" b="1" dirty="0"/>
          </a:p>
        </p:txBody>
      </p:sp>
      <p:pic>
        <p:nvPicPr>
          <p:cNvPr id="9218" name="Picture 2" descr="C:\Users\User\Desktop\нефть\87938271-pop-art-oilman-works-with-oil-pipe-petrochemical-worker-vector-illust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User\Desktop\нефть\26_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124744"/>
            <a:ext cx="3744416" cy="358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3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229200"/>
            <a:ext cx="8208912" cy="120928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Автомобильчик был очень рад, ведь он теперь знал откуда берется бензин! И он теперь понимал, что работа нефтяника, бурильщика и геолога такая тяжелая и очень нужная!</a:t>
            </a:r>
            <a:endParaRPr lang="ru-RU" sz="1800" b="1" dirty="0"/>
          </a:p>
        </p:txBody>
      </p:sp>
      <p:pic>
        <p:nvPicPr>
          <p:cNvPr id="10243" name="Picture 3" descr="C:\Users\User\Desktop\нефть\2019-10-20-01-39-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81" y="1124744"/>
            <a:ext cx="421005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User\Desktop\нефть\2019-10-20-02-15-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111" y="692696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01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476672"/>
            <a:ext cx="7120880" cy="52565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u="sng" dirty="0" smtClean="0"/>
          </a:p>
          <a:p>
            <a:pPr marL="45720" indent="0" algn="ctr">
              <a:buNone/>
            </a:pPr>
            <a:r>
              <a:rPr lang="ru-RU" u="sng" dirty="0" smtClean="0"/>
              <a:t>Презентация для детей 4-5 лет</a:t>
            </a:r>
          </a:p>
          <a:p>
            <a:pPr marL="45720" indent="0" algn="ctr">
              <a:buNone/>
            </a:pPr>
            <a:r>
              <a:rPr lang="ru-RU" dirty="0"/>
              <a:t>«Путешествие автомобильчика  за бензином»</a:t>
            </a:r>
            <a:endParaRPr lang="ru-RU" dirty="0" smtClean="0"/>
          </a:p>
          <a:p>
            <a:pPr marL="45720" indent="0">
              <a:buNone/>
            </a:pPr>
            <a:r>
              <a:rPr lang="ru-RU" u="sng" dirty="0"/>
              <a:t>Цель: </a:t>
            </a:r>
            <a:r>
              <a:rPr lang="ru-RU" dirty="0"/>
              <a:t>д</a:t>
            </a:r>
            <a:r>
              <a:rPr lang="ru-RU" dirty="0" smtClean="0"/>
              <a:t>ать </a:t>
            </a:r>
            <a:r>
              <a:rPr lang="ru-RU" dirty="0"/>
              <a:t>детям </a:t>
            </a:r>
            <a:r>
              <a:rPr lang="ru-RU" dirty="0" smtClean="0"/>
              <a:t>представление </a:t>
            </a:r>
            <a:r>
              <a:rPr lang="ru-RU" dirty="0"/>
              <a:t>о том, что бензин создают из нефти, которую добывают люди таких профессий как: </a:t>
            </a:r>
            <a:r>
              <a:rPr lang="ru-RU" dirty="0" smtClean="0"/>
              <a:t>геологи, буровики</a:t>
            </a:r>
            <a:r>
              <a:rPr lang="ru-RU" dirty="0"/>
              <a:t>, нефтяники; воспитывать уважение к людям </a:t>
            </a:r>
            <a:r>
              <a:rPr lang="ru-RU" dirty="0" smtClean="0"/>
              <a:t>труда.</a:t>
            </a:r>
          </a:p>
          <a:p>
            <a:pPr marL="45720" indent="0">
              <a:buNone/>
            </a:pPr>
            <a:endParaRPr lang="ru-RU" u="sng" dirty="0" smtClean="0"/>
          </a:p>
          <a:p>
            <a:pPr marL="45720" indent="0">
              <a:buNone/>
            </a:pPr>
            <a:endParaRPr lang="ru-RU" u="sng" dirty="0"/>
          </a:p>
          <a:p>
            <a:pPr marL="45720" indent="0">
              <a:buNone/>
            </a:pPr>
            <a:endParaRPr lang="ru-RU" u="sng" dirty="0"/>
          </a:p>
          <a:p>
            <a:pPr marL="2404872" lvl="8" indent="0">
              <a:buNone/>
            </a:pPr>
            <a:r>
              <a:rPr lang="ru-RU" sz="1800" dirty="0" smtClean="0"/>
              <a:t>	</a:t>
            </a:r>
            <a:r>
              <a:rPr lang="ru-RU" sz="1900" dirty="0" smtClean="0"/>
              <a:t>     Подготовила </a:t>
            </a:r>
            <a:endParaRPr lang="ru-RU" sz="1900" dirty="0"/>
          </a:p>
          <a:p>
            <a:pPr marL="2404872" lvl="8" indent="0">
              <a:buNone/>
            </a:pPr>
            <a:r>
              <a:rPr lang="ru-RU" sz="1900" dirty="0" smtClean="0"/>
              <a:t>          воспитатель МБДОУ №47 «Успех»</a:t>
            </a:r>
          </a:p>
          <a:p>
            <a:pPr marL="2404872" lvl="8" indent="0">
              <a:buNone/>
            </a:pPr>
            <a:r>
              <a:rPr lang="ru-RU" sz="1900" dirty="0"/>
              <a:t> </a:t>
            </a:r>
            <a:r>
              <a:rPr lang="ru-RU" sz="1900" dirty="0" smtClean="0"/>
              <a:t>         </a:t>
            </a:r>
            <a:r>
              <a:rPr lang="ru-RU" sz="1900" dirty="0" err="1" smtClean="0"/>
              <a:t>Юркова</a:t>
            </a:r>
            <a:r>
              <a:rPr lang="ru-RU" sz="1900" dirty="0" smtClean="0"/>
              <a:t> Анастасия Владимировна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513141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653136"/>
            <a:ext cx="7128792" cy="882119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Жил на свете Маленький автомобильчик. </a:t>
            </a:r>
          </a:p>
          <a:p>
            <a:pPr algn="just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</a:rPr>
              <a:t>Он был очень любознательный. Все вокруг ему было интересно. И однажды, когда он приехал на заправку, чтобы подкрепиться, он задумался – откуда берется этот вкусный бензин? </a:t>
            </a:r>
          </a:p>
          <a:p>
            <a:pPr algn="ctr"/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User\Desktop\нефть\шарж-автомобиля-87214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4699982" cy="339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73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797152"/>
            <a:ext cx="7200800" cy="145849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Ребята </a:t>
            </a:r>
            <a:r>
              <a:rPr lang="ru-RU" b="1" dirty="0">
                <a:solidFill>
                  <a:schemeClr val="tx1"/>
                </a:solidFill>
              </a:rPr>
              <a:t>конечно знают, что все машины любят заправляться бензином, также как мы обедать</a:t>
            </a:r>
            <a:r>
              <a:rPr lang="ru-RU" b="1" dirty="0" smtClean="0">
                <a:solidFill>
                  <a:schemeClr val="tx1"/>
                </a:solidFill>
              </a:rPr>
              <a:t>!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Ведь если  машина не заправится, она </a:t>
            </a:r>
            <a:r>
              <a:rPr lang="ru-RU" b="1" dirty="0" smtClean="0">
                <a:solidFill>
                  <a:schemeClr val="tx1"/>
                </a:solidFill>
              </a:rPr>
              <a:t>не сможет ездить!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615682" cy="42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70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4941168"/>
            <a:ext cx="7488832" cy="1296145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И вот наш Автомобильчик узнал на заправке, что бензин делают из нефти! Но нефть спрятана глубоко в земле и чтобы ее там найти нужен Геолог!</a:t>
            </a:r>
            <a:endParaRPr lang="ru-RU" sz="1800" b="1" dirty="0"/>
          </a:p>
        </p:txBody>
      </p:sp>
      <p:pic>
        <p:nvPicPr>
          <p:cNvPr id="3074" name="Picture 2" descr="C:\Users\User\Desktop\нефть\2019-10-20-01-37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896544" cy="409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1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нефть\1635894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09616"/>
            <a:ext cx="5328592" cy="509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725540"/>
            <a:ext cx="7056784" cy="155133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Наш автомобильчик встретил Геолога и попросил его найти в земле нефть. Геолог раскрыл свою карту, посмотрел в нее и сказал Автомобильчику где можно отыскать в земле нефть. Но понадобится помощь Бурильщика, чтобы нефть достать из-под земли.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78466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5157192"/>
            <a:ext cx="7488832" cy="131448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Автомобильчик показал карту Бурильщику и попросил его достать нефть из-под земли. Бурильщик весте со своей командой очень долго работали, им было тяжело, но они очень старались и построили буровую вышку.</a:t>
            </a:r>
          </a:p>
          <a:p>
            <a:pPr marL="45720" indent="0" algn="just">
              <a:buNone/>
            </a:pPr>
            <a:endParaRPr lang="ru-RU" sz="1800" b="1" dirty="0"/>
          </a:p>
        </p:txBody>
      </p:sp>
      <p:pic>
        <p:nvPicPr>
          <p:cNvPr id="5122" name="Picture 2" descr="C:\Users\User\Desktop\нефть\505119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59732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14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5013176"/>
            <a:ext cx="7416824" cy="120928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Буровая вышка смогла пробурить землю очень-очень глубоко и достать до нефти. Бурильщики хорошо сделали свою работу! Теперь нефть надо выкачать , а это работа Нефтяника!</a:t>
            </a:r>
            <a:endParaRPr lang="ru-RU" sz="1800" b="1" dirty="0"/>
          </a:p>
        </p:txBody>
      </p:sp>
      <p:pic>
        <p:nvPicPr>
          <p:cNvPr id="7170" name="Picture 2" descr="C:\Users\User\Desktop\нефть\f81090d2278fa077ab934a0b5ff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2656"/>
            <a:ext cx="4104456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46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ефть\oil-industry-flat-style-colorful-cartoon-vector-137622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251" y="188640"/>
            <a:ext cx="4968552" cy="536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4869160"/>
            <a:ext cx="7416824" cy="1008112"/>
          </a:xfrm>
        </p:spPr>
        <p:txBody>
          <a:bodyPr>
            <a:normAutofit fontScale="92500" lnSpcReduction="20000"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Нефтяник </a:t>
            </a:r>
            <a:r>
              <a:rPr lang="ru-RU" sz="1800" b="1" dirty="0" err="1" smtClean="0"/>
              <a:t>солгасился</a:t>
            </a:r>
            <a:r>
              <a:rPr lang="ru-RU" sz="1800" b="1" dirty="0" smtClean="0"/>
              <a:t> помочь Автомобильчику. Он вместе со своей командой поставил </a:t>
            </a:r>
            <a:r>
              <a:rPr lang="ru-RU" sz="1800" b="1" dirty="0" err="1" smtClean="0"/>
              <a:t>нефтекачалку</a:t>
            </a:r>
            <a:r>
              <a:rPr lang="ru-RU" sz="1800" b="1" dirty="0" smtClean="0"/>
              <a:t>, которая может выкачивать нефть из глубины. Эта работа также требовала очень много сил и упорства! Но ребята справились!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861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36096" y="548680"/>
            <a:ext cx="2395736" cy="5760640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/>
              <a:t>И вот заработали </a:t>
            </a:r>
            <a:r>
              <a:rPr lang="ru-RU" sz="1800" b="1" dirty="0" err="1" smtClean="0"/>
              <a:t>нефтекачалки</a:t>
            </a:r>
            <a:r>
              <a:rPr lang="ru-RU" sz="1800" b="1" dirty="0" smtClean="0"/>
              <a:t>!</a:t>
            </a:r>
          </a:p>
          <a:p>
            <a:pPr marL="45720" indent="0" algn="just">
              <a:buNone/>
            </a:pPr>
            <a:r>
              <a:rPr lang="ru-RU" sz="1800" b="1" dirty="0" smtClean="0"/>
              <a:t>Из-под земли достали нефть! Автомобильчик очень радовался вместе со всеми помощниками! Тяжелая работа позади, все были в восторге!</a:t>
            </a:r>
            <a:endParaRPr lang="ru-RU" sz="1800" b="1" dirty="0"/>
          </a:p>
        </p:txBody>
      </p:sp>
      <p:pic>
        <p:nvPicPr>
          <p:cNvPr id="6146" name="Picture 2" descr="C:\Users\User\Desktop\нефть\2019-10-20-02-02-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608512" cy="621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077072"/>
            <a:ext cx="219543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188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</TotalTime>
  <Words>339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Путешествие автомобильчика за бензином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автомобильчика за бензином </dc:title>
  <dc:creator>User</dc:creator>
  <cp:lastModifiedBy>User</cp:lastModifiedBy>
  <cp:revision>12</cp:revision>
  <dcterms:created xsi:type="dcterms:W3CDTF">2019-10-20T11:08:41Z</dcterms:created>
  <dcterms:modified xsi:type="dcterms:W3CDTF">2019-10-20T12:49:48Z</dcterms:modified>
</cp:coreProperties>
</file>