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63" r:id="rId3"/>
    <p:sldId id="274" r:id="rId4"/>
    <p:sldId id="272" r:id="rId5"/>
    <p:sldId id="273" r:id="rId6"/>
    <p:sldId id="264" r:id="rId7"/>
    <p:sldId id="265" r:id="rId8"/>
    <p:sldId id="266" r:id="rId9"/>
    <p:sldId id="267" r:id="rId10"/>
    <p:sldId id="269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1806"/>
    <a:srgbClr val="104010"/>
    <a:srgbClr val="A62A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58" autoAdjust="0"/>
  </p:normalViewPr>
  <p:slideViewPr>
    <p:cSldViewPr>
      <p:cViewPr>
        <p:scale>
          <a:sx n="60" d="100"/>
          <a:sy n="60" d="100"/>
        </p:scale>
        <p:origin x="-165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fld id="{D376E403-0EC1-4AD7-8567-4ADFCADF79AD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rebuchet MS" pitchFamily="34" charset="0"/>
              </a:defRPr>
            </a:lvl1pPr>
          </a:lstStyle>
          <a:p>
            <a:pPr>
              <a:defRPr/>
            </a:pPr>
            <a:fld id="{FD082366-3863-4E9F-BAA4-C993D5123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3CCE3-C321-47A6-AA8F-B83C2EFCFE5C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51D86-B533-4A0B-952F-7F8843189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AEFCA-A005-4D17-9626-A1286A04B58B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7C81-DB41-4694-84B1-610AD31228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D777E-AED5-45E0-B7A2-34A4BCDFD309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5DBD3-73F0-47C1-A3F9-0F171E223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54D87-4CD4-48D2-9F81-D40959C7AD26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204CC-C974-4B5B-B031-5EF5E1AC3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22BFC-32B8-40A6-B84D-2253A97BE3E1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5AADA-AF98-4558-8AB4-60C63001F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1586C-1F7B-4ADC-AB19-5DD2EBE48266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F6B80-96E3-423B-BADE-408AAD4AA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8AB1C-433A-4F93-AE7A-E8A5B1ECE429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7E445-CF0F-4D7F-8E5E-799968B1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FA1CF-B97E-4557-983C-945D6D8C7B9E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02D34-F406-4FFD-B805-4E28EB7FE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D8920-03A8-4A89-BFD6-AE32C458C974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32740-2EF6-423F-9C1D-79BB484D2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0B0EC-7FE6-4311-9B39-A52C01D0A402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A6F50-126A-45B6-A59A-C8FF87BBD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EDC43-1DB3-4B95-AF2E-7B2513BD9159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301E9-8F38-406A-8362-F4D95D6BD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8649AF-F9E5-4CF8-B91B-67B515BFF167}" type="datetimeFigureOut">
              <a:rPr lang="ru-RU"/>
              <a:pPr>
                <a:defRPr/>
              </a:pPr>
              <a:t>14.12.2019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F5AECA-6335-4504-8F9A-3376B377D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17" r:id="rId3"/>
    <p:sldLayoutId id="2147483716" r:id="rId4"/>
    <p:sldLayoutId id="2147483715" r:id="rId5"/>
    <p:sldLayoutId id="2147483714" r:id="rId6"/>
    <p:sldLayoutId id="2147483713" r:id="rId7"/>
    <p:sldLayoutId id="2147483712" r:id="rId8"/>
    <p:sldLayoutId id="2147483720" r:id="rId9"/>
    <p:sldLayoutId id="2147483711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Trebuchet MS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8359080" cy="1828800"/>
          </a:xfrm>
        </p:spPr>
        <p:txBody>
          <a:bodyPr/>
          <a:lstStyle/>
          <a:p>
            <a:pPr algn="ctr"/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Республика Якутия (Саха)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4869160"/>
            <a:ext cx="52565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r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04010"/>
                </a:solidFill>
                <a:latin typeface="Times New Roman" pitchFamily="18" charset="0"/>
                <a:cs typeface="Times New Roman" pitchFamily="18" charset="0"/>
              </a:rPr>
              <a:t>МКОУ «Обильненская СОШ»</a:t>
            </a:r>
          </a:p>
          <a:p>
            <a:pPr marR="0" algn="r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04010"/>
                </a:solidFill>
                <a:latin typeface="Times New Roman" pitchFamily="18" charset="0"/>
                <a:cs typeface="Times New Roman" pitchFamily="18" charset="0"/>
              </a:rPr>
              <a:t>Выполнили: обучающиеся 1 класса  </a:t>
            </a:r>
          </a:p>
          <a:p>
            <a:pPr marR="0" algn="r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04010"/>
                </a:solidFill>
                <a:latin typeface="Times New Roman" pitchFamily="18" charset="0"/>
                <a:cs typeface="Times New Roman" pitchFamily="18" charset="0"/>
              </a:rPr>
              <a:t>Руководитель: Колганова Галина Михайловна</a:t>
            </a:r>
          </a:p>
          <a:p>
            <a:pPr marR="0" algn="r" eaLnBrk="1" hangingPunct="1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104010"/>
                </a:solidFill>
                <a:latin typeface="Times New Roman" pitchFamily="18" charset="0"/>
                <a:cs typeface="Times New Roman" pitchFamily="18" charset="0"/>
              </a:rPr>
              <a:t>28.11.2019 г.</a:t>
            </a:r>
            <a:endParaRPr lang="ru-RU" sz="2000" dirty="0"/>
          </a:p>
        </p:txBody>
      </p:sp>
      <p:pic>
        <p:nvPicPr>
          <p:cNvPr id="1026" name="Picture 2" descr="G:\фото\20190925_1035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573016"/>
            <a:ext cx="288032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026" name="Picture 2" descr="G:\Якутия\Шаман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332656"/>
            <a:ext cx="6772644" cy="451058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691680" y="5126996"/>
            <a:ext cx="5436096" cy="12311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3D3E4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Якуты были язычниками -шаманистами и исповедовали свою традиционную религию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3D3E4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аар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айыы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3D3E4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в настоящее время среди них есть люди разных вероисповеданий.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319464" y="980728"/>
            <a:ext cx="4824536" cy="532453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 тайгою солнце светит,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глубине шумит река,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по небу гонит ветер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Золотые облака.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Косолапый мишка ходит,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Мнёт зелёную листву,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По кустам олени бродят,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Щиплют ягель и траву.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люблю твои просторы,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Край якутский, край родной,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Где леса, поля и горы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Покоряют красотой.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Будь всегда таким красивым,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Яркой звёздочкой гори,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Край якутский, край любимый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Вечно в памяти живи!</a:t>
            </a: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Татьяна Демина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G:\Якутия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12776"/>
            <a:ext cx="403262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05671"/>
            <a:ext cx="5094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Спасибо </a:t>
            </a:r>
          </a:p>
          <a:p>
            <a:pPr lvl="0" algn="ctr"/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внимание !</a:t>
            </a:r>
            <a:endParaRPr lang="ru-RU" sz="6000" b="1" dirty="0" smtClean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1026" name="Picture 2" descr="G:\Якутия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4" name="Рисунок 3" descr="G:\Якутия\Якутск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76672"/>
            <a:ext cx="36724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G:\Якутия\Я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56992"/>
            <a:ext cx="3816424" cy="2715763"/>
          </a:xfrm>
          <a:prstGeom prst="rect">
            <a:avLst/>
          </a:prstGeom>
          <a:noFill/>
        </p:spPr>
      </p:pic>
      <p:pic>
        <p:nvPicPr>
          <p:cNvPr id="25603" name="Picture 3" descr="G:\Якутия\я3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3501008"/>
            <a:ext cx="3888432" cy="2592948"/>
          </a:xfrm>
          <a:prstGeom prst="rect">
            <a:avLst/>
          </a:prstGeom>
          <a:noFill/>
        </p:spPr>
      </p:pic>
      <p:pic>
        <p:nvPicPr>
          <p:cNvPr id="25604" name="Picture 4" descr="G:\Якутия\я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404664"/>
            <a:ext cx="3816424" cy="25432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19672" y="2852936"/>
            <a:ext cx="126162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Вид сверху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2924944"/>
            <a:ext cx="290752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Памятник белым медведям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6093296"/>
            <a:ext cx="144174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Мамонтёнок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6093296"/>
            <a:ext cx="171636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Городской порт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4803775" y="836712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3555" name="Picture 3" descr="G:\Якутия\2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932040" cy="3279807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292080" y="752287"/>
            <a:ext cx="3528392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температура в Якутии минус 40-50 градусов, а в некоторых регионах она достигает −70°. Но за счет сухости воздуха переносится такой мороз гораздо лучше, чем, к примеру, −30° в Москве, и дети в такую погоду с удовольствием едят мороженое прямо на улице.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51520" y="3717032"/>
            <a:ext cx="3312368" cy="24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Несмотря на холод, Якутия является замечательным местом для отдыха. Здесь, как ни в одной другой местности, можно окунуться в историю, насладиться первозданной красотой природы и увидеть такое прекрасное явление, как северное сияние.</a:t>
            </a:r>
            <a:endParaRPr kumimoji="0" lang="ru-RU" sz="17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Якутия\Картинки\Северное сияни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1999" y="3573016"/>
            <a:ext cx="4386539" cy="3007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4578" name="Picture 2" descr="G:\Якутия\4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76672"/>
            <a:ext cx="8401873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2050" name="Picture 2" descr="G:\Якутия\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04664"/>
            <a:ext cx="3936656" cy="2880320"/>
          </a:xfrm>
          <a:prstGeom prst="rect">
            <a:avLst/>
          </a:prstGeom>
          <a:noFill/>
        </p:spPr>
      </p:pic>
      <p:pic>
        <p:nvPicPr>
          <p:cNvPr id="2051" name="Picture 3" descr="G:\Якутия\3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404664"/>
            <a:ext cx="4356482" cy="2904323"/>
          </a:xfrm>
          <a:prstGeom prst="rect">
            <a:avLst/>
          </a:prstGeom>
          <a:noFill/>
        </p:spPr>
      </p:pic>
      <p:pic>
        <p:nvPicPr>
          <p:cNvPr id="2052" name="Picture 4" descr="G:\Якутия\Картинки\Дет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645024"/>
            <a:ext cx="4219947" cy="2813298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932040" y="3568080"/>
            <a:ext cx="3923928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Якуты – самый многочисленный из сибирских народов. В современной России якуты одни из немногих народностей, которые имеют собственную республику. Республика Якутия (Саха) территориально расположена в Дальневосточном Федеральном Округе, однако этнос «Якуты» всегда считался коренным сибирским народом.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347864" y="4937539"/>
            <a:ext cx="5508104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Основным занятием якутов было разведение лошадей и крупного рогатого скота, в северных районах занимались оленеводством. Скотоводы совершали сезонные перекочевки, а на зиму для скота запасали сено. Большое значение имеет рыболовство и охота.</a:t>
            </a:r>
            <a:endParaRPr kumimoji="0" lang="ru-RU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G:\Якутия\Картинки\Северный олен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32655"/>
            <a:ext cx="6696744" cy="4466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7169" name="Picture 1" descr="G:\Якутия\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32656"/>
            <a:ext cx="4503948" cy="3002632"/>
          </a:xfrm>
          <a:prstGeom prst="rect">
            <a:avLst/>
          </a:prstGeom>
          <a:noFill/>
        </p:spPr>
      </p:pic>
      <p:pic>
        <p:nvPicPr>
          <p:cNvPr id="7170" name="Picture 2" descr="G:\Якутия\Строганин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3068960"/>
            <a:ext cx="5400600" cy="33770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4048" y="836712"/>
            <a:ext cx="3816424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 древности якуты занимались кочевым скотоводством, технология приготовления их мясных блюд напоминает монгольскую и казахскую кухни. А молочные блюда схожи с бурятскими. 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5877272"/>
            <a:ext cx="172899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СТРОГАНИНА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221088"/>
            <a:ext cx="297058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Очень часто используются мясо и рыба, нередко сырыми в зимнее время, когда делают строганину.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2032000" y="857250"/>
            <a:ext cx="434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6145" name="Picture 1" descr="G:\Якутия\Зимний новый год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3501008"/>
            <a:ext cx="4212468" cy="2808312"/>
          </a:xfrm>
          <a:prstGeom prst="rect">
            <a:avLst/>
          </a:prstGeom>
          <a:noFill/>
        </p:spPr>
      </p:pic>
      <p:pic>
        <p:nvPicPr>
          <p:cNvPr id="6146" name="Picture 2" descr="G:\Якутия\Летний новый год - ДМ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04664"/>
            <a:ext cx="4104456" cy="2736303"/>
          </a:xfrm>
          <a:prstGeom prst="rect">
            <a:avLst/>
          </a:prstGeom>
          <a:noFill/>
        </p:spPr>
      </p:pic>
      <p:pic>
        <p:nvPicPr>
          <p:cNvPr id="6147" name="Picture 3" descr="G:\Якутия\летний новый год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501008"/>
            <a:ext cx="4219061" cy="28083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6056" y="836712"/>
            <a:ext cx="3635896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Культура Якутии самобытная и богатая традициями. Якуты верили, что Природа живая, все объекты и явления природы имеют своих духов Любопытно, что из-за этого они празднуют новый год дважды.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172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Республика Якутия (Саха)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"Республика Якутия"</dc:title>
  <dc:creator>Галина</dc:creator>
  <cp:lastModifiedBy>user</cp:lastModifiedBy>
  <cp:revision>56</cp:revision>
  <dcterms:created xsi:type="dcterms:W3CDTF">2015-12-09T17:09:59Z</dcterms:created>
  <dcterms:modified xsi:type="dcterms:W3CDTF">2019-12-14T16:06:12Z</dcterms:modified>
</cp:coreProperties>
</file>