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6" r:id="rId11"/>
    <p:sldId id="264" r:id="rId12"/>
    <p:sldId id="265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D3A686-DB34-4205-A55F-A34EB8F404A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FF92BD-A4B3-4B34-A0D2-6FBD605D23A4}">
      <dgm:prSet phldrT="[Текст]"/>
      <dgm:spPr/>
      <dgm:t>
        <a:bodyPr/>
        <a:lstStyle/>
        <a:p>
          <a:r>
            <a:rPr lang="ru-RU" dirty="0" smtClean="0"/>
            <a:t>Объем (количество слов или предложений)</a:t>
          </a:r>
          <a:endParaRPr lang="ru-RU" dirty="0"/>
        </a:p>
      </dgm:t>
    </dgm:pt>
    <dgm:pt modelId="{BF6BFE0A-5BD4-4C73-91FE-2064EE49DB06}" type="parTrans" cxnId="{63D34DFC-F930-4D20-8683-C44EB6B5F060}">
      <dgm:prSet/>
      <dgm:spPr/>
      <dgm:t>
        <a:bodyPr/>
        <a:lstStyle/>
        <a:p>
          <a:endParaRPr lang="ru-RU"/>
        </a:p>
      </dgm:t>
    </dgm:pt>
    <dgm:pt modelId="{544EA144-C756-4852-A3F0-A394015273E9}" type="sibTrans" cxnId="{63D34DFC-F930-4D20-8683-C44EB6B5F060}">
      <dgm:prSet/>
      <dgm:spPr/>
      <dgm:t>
        <a:bodyPr/>
        <a:lstStyle/>
        <a:p>
          <a:endParaRPr lang="ru-RU"/>
        </a:p>
      </dgm:t>
    </dgm:pt>
    <dgm:pt modelId="{7E7E527F-7809-4D1B-9890-06423FE55E62}">
      <dgm:prSet phldrT="[Текст]"/>
      <dgm:spPr/>
      <dgm:t>
        <a:bodyPr/>
        <a:lstStyle/>
        <a:p>
          <a:r>
            <a:rPr lang="ru-RU" dirty="0" smtClean="0"/>
            <a:t>Решение коммуникативной задачи</a:t>
          </a:r>
          <a:endParaRPr lang="ru-RU" dirty="0"/>
        </a:p>
      </dgm:t>
    </dgm:pt>
    <dgm:pt modelId="{96FCC77B-FA1D-4C89-A44F-D7B38D6B2E43}" type="parTrans" cxnId="{82475D85-6B7B-4A67-9FC9-2B19140E7563}">
      <dgm:prSet/>
      <dgm:spPr/>
      <dgm:t>
        <a:bodyPr/>
        <a:lstStyle/>
        <a:p>
          <a:endParaRPr lang="ru-RU"/>
        </a:p>
      </dgm:t>
    </dgm:pt>
    <dgm:pt modelId="{FEE5B27B-150C-4D22-BAD9-8B7ABE27FBE2}" type="sibTrans" cxnId="{82475D85-6B7B-4A67-9FC9-2B19140E7563}">
      <dgm:prSet/>
      <dgm:spPr/>
      <dgm:t>
        <a:bodyPr/>
        <a:lstStyle/>
        <a:p>
          <a:endParaRPr lang="ru-RU"/>
        </a:p>
      </dgm:t>
    </dgm:pt>
    <dgm:pt modelId="{DC2471D4-416F-43AC-B037-B962FD800D23}">
      <dgm:prSet phldrT="[Текст]"/>
      <dgm:spPr/>
      <dgm:t>
        <a:bodyPr/>
        <a:lstStyle/>
        <a:p>
          <a:r>
            <a:rPr lang="ru-RU" dirty="0" smtClean="0"/>
            <a:t>Организация текста (структурирование, средства логической связи)</a:t>
          </a:r>
          <a:endParaRPr lang="ru-RU" dirty="0"/>
        </a:p>
      </dgm:t>
    </dgm:pt>
    <dgm:pt modelId="{34087561-9563-412C-9432-D20CDB0D98AE}" type="parTrans" cxnId="{5E622A09-D4D2-422C-85F5-DEE987788F1E}">
      <dgm:prSet/>
      <dgm:spPr/>
      <dgm:t>
        <a:bodyPr/>
        <a:lstStyle/>
        <a:p>
          <a:endParaRPr lang="ru-RU"/>
        </a:p>
      </dgm:t>
    </dgm:pt>
    <dgm:pt modelId="{D9975ED3-B326-423F-B5B1-3B97E57227F9}" type="sibTrans" cxnId="{5E622A09-D4D2-422C-85F5-DEE987788F1E}">
      <dgm:prSet/>
      <dgm:spPr/>
      <dgm:t>
        <a:bodyPr/>
        <a:lstStyle/>
        <a:p>
          <a:endParaRPr lang="ru-RU"/>
        </a:p>
      </dgm:t>
    </dgm:pt>
    <dgm:pt modelId="{E01EEE26-2108-4498-B2B7-3A85FE819BB5}">
      <dgm:prSet/>
      <dgm:spPr/>
      <dgm:t>
        <a:bodyPr/>
        <a:lstStyle/>
        <a:p>
          <a:r>
            <a:rPr lang="ru-RU" dirty="0" smtClean="0"/>
            <a:t>Языковое оформление текста</a:t>
          </a:r>
          <a:endParaRPr lang="ru-RU" dirty="0"/>
        </a:p>
      </dgm:t>
    </dgm:pt>
    <dgm:pt modelId="{55794514-5DF9-4783-89A4-94002CCC0B3C}" type="parTrans" cxnId="{E2CDA0D0-5A27-403F-BD30-24B6488817DF}">
      <dgm:prSet/>
      <dgm:spPr/>
      <dgm:t>
        <a:bodyPr/>
        <a:lstStyle/>
        <a:p>
          <a:endParaRPr lang="ru-RU"/>
        </a:p>
      </dgm:t>
    </dgm:pt>
    <dgm:pt modelId="{7B832730-A686-4208-9206-36523BF7C98D}" type="sibTrans" cxnId="{E2CDA0D0-5A27-403F-BD30-24B6488817DF}">
      <dgm:prSet/>
      <dgm:spPr/>
      <dgm:t>
        <a:bodyPr/>
        <a:lstStyle/>
        <a:p>
          <a:endParaRPr lang="ru-RU"/>
        </a:p>
      </dgm:t>
    </dgm:pt>
    <dgm:pt modelId="{0B5F5856-2C9E-41B9-BA6E-4178A9226DB5}" type="pres">
      <dgm:prSet presAssocID="{8ED3A686-DB34-4205-A55F-A34EB8F404A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D5017D-3E2C-467B-A62A-588BD1878C75}" type="pres">
      <dgm:prSet presAssocID="{79FF92BD-A4B3-4B34-A0D2-6FBD605D23A4}" presName="circle1" presStyleLbl="node1" presStyleIdx="0" presStyleCnt="4"/>
      <dgm:spPr/>
    </dgm:pt>
    <dgm:pt modelId="{F2EDDF35-B69C-4B7B-879F-9E023017C833}" type="pres">
      <dgm:prSet presAssocID="{79FF92BD-A4B3-4B34-A0D2-6FBD605D23A4}" presName="space" presStyleCnt="0"/>
      <dgm:spPr/>
    </dgm:pt>
    <dgm:pt modelId="{CBDE409F-EC1A-4B2E-B615-33AB4A32CA7E}" type="pres">
      <dgm:prSet presAssocID="{79FF92BD-A4B3-4B34-A0D2-6FBD605D23A4}" presName="rect1" presStyleLbl="alignAcc1" presStyleIdx="0" presStyleCnt="4"/>
      <dgm:spPr/>
      <dgm:t>
        <a:bodyPr/>
        <a:lstStyle/>
        <a:p>
          <a:endParaRPr lang="ru-RU"/>
        </a:p>
      </dgm:t>
    </dgm:pt>
    <dgm:pt modelId="{BA92CE94-2181-4BA6-9772-F922EC49E330}" type="pres">
      <dgm:prSet presAssocID="{7E7E527F-7809-4D1B-9890-06423FE55E62}" presName="vertSpace2" presStyleLbl="node1" presStyleIdx="0" presStyleCnt="4"/>
      <dgm:spPr/>
    </dgm:pt>
    <dgm:pt modelId="{9FF496F6-F3B5-4C1D-BA57-376766B86D38}" type="pres">
      <dgm:prSet presAssocID="{7E7E527F-7809-4D1B-9890-06423FE55E62}" presName="circle2" presStyleLbl="node1" presStyleIdx="1" presStyleCnt="4"/>
      <dgm:spPr/>
    </dgm:pt>
    <dgm:pt modelId="{52E977BF-70BB-4E07-A54C-8993A8D05BB6}" type="pres">
      <dgm:prSet presAssocID="{7E7E527F-7809-4D1B-9890-06423FE55E62}" presName="rect2" presStyleLbl="alignAcc1" presStyleIdx="1" presStyleCnt="4"/>
      <dgm:spPr/>
      <dgm:t>
        <a:bodyPr/>
        <a:lstStyle/>
        <a:p>
          <a:endParaRPr lang="ru-RU"/>
        </a:p>
      </dgm:t>
    </dgm:pt>
    <dgm:pt modelId="{B93EEF36-9BF4-4DB5-A10B-DA3C4CBE1B78}" type="pres">
      <dgm:prSet presAssocID="{DC2471D4-416F-43AC-B037-B962FD800D23}" presName="vertSpace3" presStyleLbl="node1" presStyleIdx="1" presStyleCnt="4"/>
      <dgm:spPr/>
    </dgm:pt>
    <dgm:pt modelId="{3DD05552-55F2-426A-AFE1-7A13E1FCB064}" type="pres">
      <dgm:prSet presAssocID="{DC2471D4-416F-43AC-B037-B962FD800D23}" presName="circle3" presStyleLbl="node1" presStyleIdx="2" presStyleCnt="4"/>
      <dgm:spPr/>
    </dgm:pt>
    <dgm:pt modelId="{6828DD3E-7AC6-45B3-9360-BB99BDFBA18A}" type="pres">
      <dgm:prSet presAssocID="{DC2471D4-416F-43AC-B037-B962FD800D23}" presName="rect3" presStyleLbl="alignAcc1" presStyleIdx="2" presStyleCnt="4"/>
      <dgm:spPr/>
      <dgm:t>
        <a:bodyPr/>
        <a:lstStyle/>
        <a:p>
          <a:endParaRPr lang="ru-RU"/>
        </a:p>
      </dgm:t>
    </dgm:pt>
    <dgm:pt modelId="{32447B3D-A4A2-4A49-9CD7-69241C49DBA5}" type="pres">
      <dgm:prSet presAssocID="{E01EEE26-2108-4498-B2B7-3A85FE819BB5}" presName="vertSpace4" presStyleLbl="node1" presStyleIdx="2" presStyleCnt="4"/>
      <dgm:spPr/>
    </dgm:pt>
    <dgm:pt modelId="{08ED5AB0-40D9-413C-8B59-F3BD25F0A27A}" type="pres">
      <dgm:prSet presAssocID="{E01EEE26-2108-4498-B2B7-3A85FE819BB5}" presName="circle4" presStyleLbl="node1" presStyleIdx="3" presStyleCnt="4"/>
      <dgm:spPr/>
    </dgm:pt>
    <dgm:pt modelId="{0072BFE2-B09A-4C5F-B7A8-2FC43C569091}" type="pres">
      <dgm:prSet presAssocID="{E01EEE26-2108-4498-B2B7-3A85FE819BB5}" presName="rect4" presStyleLbl="alignAcc1" presStyleIdx="3" presStyleCnt="4"/>
      <dgm:spPr/>
      <dgm:t>
        <a:bodyPr/>
        <a:lstStyle/>
        <a:p>
          <a:endParaRPr lang="ru-RU"/>
        </a:p>
      </dgm:t>
    </dgm:pt>
    <dgm:pt modelId="{C7E5ACC4-6A53-4D72-84AD-CCE146720CD3}" type="pres">
      <dgm:prSet presAssocID="{79FF92BD-A4B3-4B34-A0D2-6FBD605D23A4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F88DF-6E54-4524-883D-E2A06442B779}" type="pres">
      <dgm:prSet presAssocID="{7E7E527F-7809-4D1B-9890-06423FE55E6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B0119-7E12-40D7-B6C3-510F17D2C202}" type="pres">
      <dgm:prSet presAssocID="{DC2471D4-416F-43AC-B037-B962FD800D23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E001E-7546-45CE-9FB5-C85817F1D4E5}" type="pres">
      <dgm:prSet presAssocID="{E01EEE26-2108-4498-B2B7-3A85FE819BB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4A9D40-088F-4803-A006-E13BB6993A08}" type="presOf" srcId="{E01EEE26-2108-4498-B2B7-3A85FE819BB5}" destId="{260E001E-7546-45CE-9FB5-C85817F1D4E5}" srcOrd="1" destOrd="0" presId="urn:microsoft.com/office/officeart/2005/8/layout/target3"/>
    <dgm:cxn modelId="{5E622A09-D4D2-422C-85F5-DEE987788F1E}" srcId="{8ED3A686-DB34-4205-A55F-A34EB8F404A7}" destId="{DC2471D4-416F-43AC-B037-B962FD800D23}" srcOrd="2" destOrd="0" parTransId="{34087561-9563-412C-9432-D20CDB0D98AE}" sibTransId="{D9975ED3-B326-423F-B5B1-3B97E57227F9}"/>
    <dgm:cxn modelId="{63D34DFC-F930-4D20-8683-C44EB6B5F060}" srcId="{8ED3A686-DB34-4205-A55F-A34EB8F404A7}" destId="{79FF92BD-A4B3-4B34-A0D2-6FBD605D23A4}" srcOrd="0" destOrd="0" parTransId="{BF6BFE0A-5BD4-4C73-91FE-2064EE49DB06}" sibTransId="{544EA144-C756-4852-A3F0-A394015273E9}"/>
    <dgm:cxn modelId="{E2CDA0D0-5A27-403F-BD30-24B6488817DF}" srcId="{8ED3A686-DB34-4205-A55F-A34EB8F404A7}" destId="{E01EEE26-2108-4498-B2B7-3A85FE819BB5}" srcOrd="3" destOrd="0" parTransId="{55794514-5DF9-4783-89A4-94002CCC0B3C}" sibTransId="{7B832730-A686-4208-9206-36523BF7C98D}"/>
    <dgm:cxn modelId="{74095FA1-1755-4221-BB0B-DF8439D5F768}" type="presOf" srcId="{E01EEE26-2108-4498-B2B7-3A85FE819BB5}" destId="{0072BFE2-B09A-4C5F-B7A8-2FC43C569091}" srcOrd="0" destOrd="0" presId="urn:microsoft.com/office/officeart/2005/8/layout/target3"/>
    <dgm:cxn modelId="{1D5376A0-833B-40D5-ABF4-1E3430FEB145}" type="presOf" srcId="{79FF92BD-A4B3-4B34-A0D2-6FBD605D23A4}" destId="{CBDE409F-EC1A-4B2E-B615-33AB4A32CA7E}" srcOrd="0" destOrd="0" presId="urn:microsoft.com/office/officeart/2005/8/layout/target3"/>
    <dgm:cxn modelId="{1FF4B03D-BE08-4A0F-A5D0-10A1F083AC2A}" type="presOf" srcId="{7E7E527F-7809-4D1B-9890-06423FE55E62}" destId="{E08F88DF-6E54-4524-883D-E2A06442B779}" srcOrd="1" destOrd="0" presId="urn:microsoft.com/office/officeart/2005/8/layout/target3"/>
    <dgm:cxn modelId="{EABFAD35-C4CA-4C0A-A1FD-4630645F8D72}" type="presOf" srcId="{79FF92BD-A4B3-4B34-A0D2-6FBD605D23A4}" destId="{C7E5ACC4-6A53-4D72-84AD-CCE146720CD3}" srcOrd="1" destOrd="0" presId="urn:microsoft.com/office/officeart/2005/8/layout/target3"/>
    <dgm:cxn modelId="{4E6B882E-5882-4DE9-A4CE-C2B085D2CFDB}" type="presOf" srcId="{8ED3A686-DB34-4205-A55F-A34EB8F404A7}" destId="{0B5F5856-2C9E-41B9-BA6E-4178A9226DB5}" srcOrd="0" destOrd="0" presId="urn:microsoft.com/office/officeart/2005/8/layout/target3"/>
    <dgm:cxn modelId="{7C3BAC3D-CBDC-4D4F-9BCF-3B39AB6B5AF8}" type="presOf" srcId="{7E7E527F-7809-4D1B-9890-06423FE55E62}" destId="{52E977BF-70BB-4E07-A54C-8993A8D05BB6}" srcOrd="0" destOrd="0" presId="urn:microsoft.com/office/officeart/2005/8/layout/target3"/>
    <dgm:cxn modelId="{384B45FE-57A8-4089-A175-0E9BD7A2F2C8}" type="presOf" srcId="{DC2471D4-416F-43AC-B037-B962FD800D23}" destId="{1CBB0119-7E12-40D7-B6C3-510F17D2C202}" srcOrd="1" destOrd="0" presId="urn:microsoft.com/office/officeart/2005/8/layout/target3"/>
    <dgm:cxn modelId="{DC1DF350-EC57-4DAC-AC54-E3301D8FAFD0}" type="presOf" srcId="{DC2471D4-416F-43AC-B037-B962FD800D23}" destId="{6828DD3E-7AC6-45B3-9360-BB99BDFBA18A}" srcOrd="0" destOrd="0" presId="urn:microsoft.com/office/officeart/2005/8/layout/target3"/>
    <dgm:cxn modelId="{82475D85-6B7B-4A67-9FC9-2B19140E7563}" srcId="{8ED3A686-DB34-4205-A55F-A34EB8F404A7}" destId="{7E7E527F-7809-4D1B-9890-06423FE55E62}" srcOrd="1" destOrd="0" parTransId="{96FCC77B-FA1D-4C89-A44F-D7B38D6B2E43}" sibTransId="{FEE5B27B-150C-4D22-BAD9-8B7ABE27FBE2}"/>
    <dgm:cxn modelId="{2EA34356-39E5-4EFD-B110-3E9B813771EA}" type="presParOf" srcId="{0B5F5856-2C9E-41B9-BA6E-4178A9226DB5}" destId="{B3D5017D-3E2C-467B-A62A-588BD1878C75}" srcOrd="0" destOrd="0" presId="urn:microsoft.com/office/officeart/2005/8/layout/target3"/>
    <dgm:cxn modelId="{0F54A636-9210-43ED-95D9-BE405D436113}" type="presParOf" srcId="{0B5F5856-2C9E-41B9-BA6E-4178A9226DB5}" destId="{F2EDDF35-B69C-4B7B-879F-9E023017C833}" srcOrd="1" destOrd="0" presId="urn:microsoft.com/office/officeart/2005/8/layout/target3"/>
    <dgm:cxn modelId="{3919B329-4C96-4041-BF77-F98EDB085E35}" type="presParOf" srcId="{0B5F5856-2C9E-41B9-BA6E-4178A9226DB5}" destId="{CBDE409F-EC1A-4B2E-B615-33AB4A32CA7E}" srcOrd="2" destOrd="0" presId="urn:microsoft.com/office/officeart/2005/8/layout/target3"/>
    <dgm:cxn modelId="{AD49AB85-1997-497A-A9C6-EB54DE27C53C}" type="presParOf" srcId="{0B5F5856-2C9E-41B9-BA6E-4178A9226DB5}" destId="{BA92CE94-2181-4BA6-9772-F922EC49E330}" srcOrd="3" destOrd="0" presId="urn:microsoft.com/office/officeart/2005/8/layout/target3"/>
    <dgm:cxn modelId="{2EC87825-C8FF-4E47-9FEE-ED6320436380}" type="presParOf" srcId="{0B5F5856-2C9E-41B9-BA6E-4178A9226DB5}" destId="{9FF496F6-F3B5-4C1D-BA57-376766B86D38}" srcOrd="4" destOrd="0" presId="urn:microsoft.com/office/officeart/2005/8/layout/target3"/>
    <dgm:cxn modelId="{189C8BD2-F46C-42E5-974B-0B9D277D1EBF}" type="presParOf" srcId="{0B5F5856-2C9E-41B9-BA6E-4178A9226DB5}" destId="{52E977BF-70BB-4E07-A54C-8993A8D05BB6}" srcOrd="5" destOrd="0" presId="urn:microsoft.com/office/officeart/2005/8/layout/target3"/>
    <dgm:cxn modelId="{15FA49BE-27D8-4738-A652-024005DC1112}" type="presParOf" srcId="{0B5F5856-2C9E-41B9-BA6E-4178A9226DB5}" destId="{B93EEF36-9BF4-4DB5-A10B-DA3C4CBE1B78}" srcOrd="6" destOrd="0" presId="urn:microsoft.com/office/officeart/2005/8/layout/target3"/>
    <dgm:cxn modelId="{409AF7BE-CE56-4F75-928E-D3498792B44B}" type="presParOf" srcId="{0B5F5856-2C9E-41B9-BA6E-4178A9226DB5}" destId="{3DD05552-55F2-426A-AFE1-7A13E1FCB064}" srcOrd="7" destOrd="0" presId="urn:microsoft.com/office/officeart/2005/8/layout/target3"/>
    <dgm:cxn modelId="{DB5C21CC-F2B0-47CA-8C37-0A7EB5933F09}" type="presParOf" srcId="{0B5F5856-2C9E-41B9-BA6E-4178A9226DB5}" destId="{6828DD3E-7AC6-45B3-9360-BB99BDFBA18A}" srcOrd="8" destOrd="0" presId="urn:microsoft.com/office/officeart/2005/8/layout/target3"/>
    <dgm:cxn modelId="{5526B99E-79CC-4C04-BFD6-89D41A0BB29F}" type="presParOf" srcId="{0B5F5856-2C9E-41B9-BA6E-4178A9226DB5}" destId="{32447B3D-A4A2-4A49-9CD7-69241C49DBA5}" srcOrd="9" destOrd="0" presId="urn:microsoft.com/office/officeart/2005/8/layout/target3"/>
    <dgm:cxn modelId="{29F99DBE-78D3-45D8-ACC8-7993589725E6}" type="presParOf" srcId="{0B5F5856-2C9E-41B9-BA6E-4178A9226DB5}" destId="{08ED5AB0-40D9-413C-8B59-F3BD25F0A27A}" srcOrd="10" destOrd="0" presId="urn:microsoft.com/office/officeart/2005/8/layout/target3"/>
    <dgm:cxn modelId="{2090383F-4DD7-476F-B12E-B421A5096439}" type="presParOf" srcId="{0B5F5856-2C9E-41B9-BA6E-4178A9226DB5}" destId="{0072BFE2-B09A-4C5F-B7A8-2FC43C569091}" srcOrd="11" destOrd="0" presId="urn:microsoft.com/office/officeart/2005/8/layout/target3"/>
    <dgm:cxn modelId="{4BBD05FD-6945-4B0D-8162-07538A28D347}" type="presParOf" srcId="{0B5F5856-2C9E-41B9-BA6E-4178A9226DB5}" destId="{C7E5ACC4-6A53-4D72-84AD-CCE146720CD3}" srcOrd="12" destOrd="0" presId="urn:microsoft.com/office/officeart/2005/8/layout/target3"/>
    <dgm:cxn modelId="{9E14A5CD-ECFB-45C2-AC1B-75405089B258}" type="presParOf" srcId="{0B5F5856-2C9E-41B9-BA6E-4178A9226DB5}" destId="{E08F88DF-6E54-4524-883D-E2A06442B779}" srcOrd="13" destOrd="0" presId="urn:microsoft.com/office/officeart/2005/8/layout/target3"/>
    <dgm:cxn modelId="{A7F9FD0C-5845-4D7B-9332-10AB8650110F}" type="presParOf" srcId="{0B5F5856-2C9E-41B9-BA6E-4178A9226DB5}" destId="{1CBB0119-7E12-40D7-B6C3-510F17D2C202}" srcOrd="14" destOrd="0" presId="urn:microsoft.com/office/officeart/2005/8/layout/target3"/>
    <dgm:cxn modelId="{E24D1CDE-AC48-44DD-9F95-68F4F23128AA}" type="presParOf" srcId="{0B5F5856-2C9E-41B9-BA6E-4178A9226DB5}" destId="{260E001E-7546-45CE-9FB5-C85817F1D4E5}" srcOrd="15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DA434-4CB7-4A6E-898A-C3E121266E8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291F9-8134-4735-926D-7ABB0F663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80B5A-E724-4C75-86C7-383B79D2DD59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0BD60-5449-4CFB-8B68-78EDD95F7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«Обучение письменной речи- сочинению, изложению»</a:t>
            </a:r>
            <a:br>
              <a:rPr lang="ru-RU" b="1" dirty="0" smtClean="0"/>
            </a:br>
            <a:r>
              <a:rPr lang="ru-RU" b="1" dirty="0" smtClean="0"/>
              <a:t> Из опыта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английского языка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МАОУ СОШ №1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Сорокина Н.В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Обучение употреблению средств логической связи в 10-11 классах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dirty="0" smtClean="0"/>
              <a:t>But (</a:t>
            </a:r>
            <a:r>
              <a:rPr lang="en-US" b="1" dirty="0" smtClean="0"/>
              <a:t>contrast</a:t>
            </a:r>
            <a:r>
              <a:rPr lang="en-US" dirty="0" smtClean="0"/>
              <a:t>)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however, although, though, nevertheless, in spite of the fact…</a:t>
            </a:r>
            <a:endParaRPr lang="ru-RU" dirty="0" smtClean="0"/>
          </a:p>
          <a:p>
            <a:r>
              <a:rPr lang="en-US" dirty="0" smtClean="0"/>
              <a:t>Because (</a:t>
            </a:r>
            <a:r>
              <a:rPr lang="en-US" b="1" dirty="0" smtClean="0"/>
              <a:t>reason</a:t>
            </a:r>
            <a:r>
              <a:rPr lang="en-US" dirty="0" smtClean="0"/>
              <a:t>)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as, since, because of, due to, owing to…</a:t>
            </a:r>
            <a:endParaRPr lang="ru-RU" dirty="0" smtClean="0"/>
          </a:p>
          <a:p>
            <a:r>
              <a:rPr lang="en-US" dirty="0" smtClean="0"/>
              <a:t>So (</a:t>
            </a:r>
            <a:r>
              <a:rPr lang="en-US" b="1" dirty="0" smtClean="0"/>
              <a:t>result</a:t>
            </a:r>
            <a:r>
              <a:rPr lang="en-US" dirty="0" smtClean="0"/>
              <a:t>)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as a result, consequently, therefore…</a:t>
            </a:r>
            <a:endParaRPr lang="ru-RU" dirty="0" smtClean="0"/>
          </a:p>
          <a:p>
            <a:r>
              <a:rPr lang="ru-RU" dirty="0" smtClean="0"/>
              <a:t>                                        </a:t>
            </a:r>
          </a:p>
          <a:p>
            <a:endParaRPr lang="ru-RU" dirty="0"/>
          </a:p>
        </p:txBody>
      </p:sp>
      <p:pic>
        <p:nvPicPr>
          <p:cNvPr id="6" name="Picture 2" descr="E:\EF studying\Индивидуальные уроки\06-11-2015_21-53-35\DiscourseMarkersAdv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857760"/>
            <a:ext cx="2674528" cy="1800000"/>
          </a:xfrm>
          <a:prstGeom prst="rect">
            <a:avLst/>
          </a:prstGeom>
          <a:noFill/>
        </p:spPr>
      </p:pic>
      <p:pic>
        <p:nvPicPr>
          <p:cNvPr id="9" name="Picture 2" descr="C:\Users\1\Desktop\Screenshot_2.png"/>
          <p:cNvPicPr>
            <a:picLocks noChangeAspect="1" noChangeArrowheads="1"/>
          </p:cNvPicPr>
          <p:nvPr/>
        </p:nvPicPr>
        <p:blipFill>
          <a:blip r:embed="rId4"/>
          <a:srcRect l="5774" t="453" r="33415"/>
          <a:stretch>
            <a:fillRect/>
          </a:stretch>
        </p:blipFill>
        <p:spPr bwMode="auto">
          <a:xfrm>
            <a:off x="6000760" y="4857760"/>
            <a:ext cx="2411567" cy="18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употреблению средств логической связи в 10-11 классах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14348" y="1785926"/>
          <a:ext cx="7929618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357454"/>
                <a:gridCol w="28575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Opinion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Structure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Emotions </a:t>
                      </a: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think,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my  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opinion,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my mind,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my point of view …</a:t>
                      </a:r>
                      <a:endParaRPr lang="ru-RU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begin </a:t>
                      </a:r>
                      <a:r>
                        <a:rPr lang="en-US" sz="3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firstly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secondly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finally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sum up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luckily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Unfortunately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happily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Dear colleagues,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de</a:t>
            </a:r>
            <a:endParaRPr lang="ru-RU" dirty="0"/>
          </a:p>
        </p:txBody>
      </p:sp>
      <p:pic>
        <p:nvPicPr>
          <p:cNvPr id="3075" name="Picture 3" descr="C:\Users\1\Desktop\il_570xN.516323068_4ur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71612"/>
            <a:ext cx="4929222" cy="4643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ФГОС НОО. Предметные результаты</a:t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1) приобретение </a:t>
            </a:r>
            <a:r>
              <a:rPr lang="ru-RU" b="1" dirty="0" smtClean="0"/>
              <a:t>начальных навыков общения в устной и письменной форме </a:t>
            </a:r>
            <a:r>
              <a:rPr lang="ru-RU" dirty="0" smtClean="0"/>
              <a:t>с носителями иностранного языка на основе своих речевых возможностей и потребностей; освоение правил речевого и неречевого поведения; </a:t>
            </a:r>
          </a:p>
          <a:p>
            <a:pPr algn="just">
              <a:buNone/>
            </a:pPr>
            <a:r>
              <a:rPr lang="ru-RU" dirty="0" smtClean="0"/>
              <a:t>2) освоение начальных лингвистических представлений, </a:t>
            </a:r>
            <a:r>
              <a:rPr lang="ru-RU" b="1" dirty="0" smtClean="0"/>
              <a:t>необходимых для овладения на элементарном уровне устной и письменной речью </a:t>
            </a:r>
            <a:r>
              <a:rPr lang="ru-RU" dirty="0" smtClean="0"/>
              <a:t>на иностранном языке, расширение лингвистического кругозора; </a:t>
            </a:r>
          </a:p>
          <a:p>
            <a:pPr algn="just">
              <a:buNone/>
            </a:pPr>
            <a:r>
              <a:rPr lang="ru-RU" dirty="0" smtClean="0"/>
              <a:t>3)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дружелюбного отношения и толерантности к носителям другого языка на основе знакомства с жизнью своих сверстников в других странах, с детским фольклором и доступными образцами детской художественной литературы.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ФГОС ООО. Предметные результаты.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1) формирование дружелюбного и толерантного отношения к ценностям иных культур, оптимизма и выраженной личностной позиции в восприятии мира, в развитии национального самосознания на основе знакомства с жизнью своих сверстников в других странах, с образцами зарубежной литературы разных жанров, с учетом достигнутого обучающимися уровня иноязычной компетентности;</a:t>
            </a:r>
          </a:p>
          <a:p>
            <a:pPr algn="just">
              <a:buNone/>
            </a:pPr>
            <a:r>
              <a:rPr lang="ru-RU" dirty="0" smtClean="0"/>
              <a:t>2) </a:t>
            </a:r>
            <a:r>
              <a:rPr lang="ru-RU" b="1" dirty="0" smtClean="0"/>
              <a:t>формирование и совершенствование иноязычной коммуникативной компетенции;</a:t>
            </a:r>
            <a:r>
              <a:rPr lang="ru-RU" dirty="0" smtClean="0"/>
              <a:t> расширение и систематизация знаний о языке, расширение лингвистического кругозора и лексического запаса, дальнейшее овладение общей речевой культурой;</a:t>
            </a:r>
          </a:p>
          <a:p>
            <a:pPr algn="just">
              <a:buNone/>
            </a:pPr>
            <a:r>
              <a:rPr lang="ru-RU" dirty="0" smtClean="0"/>
              <a:t>3) </a:t>
            </a:r>
            <a:r>
              <a:rPr lang="ru-RU" b="1" dirty="0" smtClean="0"/>
              <a:t>достижение </a:t>
            </a:r>
            <a:r>
              <a:rPr lang="ru-RU" b="1" dirty="0" err="1" smtClean="0"/>
              <a:t>допорогового</a:t>
            </a:r>
            <a:r>
              <a:rPr lang="ru-RU" b="1" dirty="0" smtClean="0"/>
              <a:t> уровня иноязычной коммуникативной компетенции;</a:t>
            </a:r>
          </a:p>
          <a:p>
            <a:pPr algn="just">
              <a:buNone/>
            </a:pPr>
            <a:r>
              <a:rPr lang="ru-RU" dirty="0" smtClean="0"/>
              <a:t>4) создание основы для формирования интереса к совершенствованию достигнутого уровня владения изучаемым иностранным языком, в том числе на основе самонаблюдения и самооценки, к изучению второго/третьего иностранного языка, к использованию иностранного языка как средства получения информации, позволяющей расширять свои знания в других предметных областях. 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ФГОС СОО. Предметные результаты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1) </a:t>
            </a:r>
            <a:r>
              <a:rPr lang="ru-RU" b="1" dirty="0" err="1" smtClean="0"/>
              <a:t>сформированность</a:t>
            </a:r>
            <a:r>
              <a:rPr lang="ru-RU" b="1" dirty="0" smtClean="0"/>
              <a:t> коммуникативной иноязычной компетенции, необходимой для успешной социализации и самореализации</a:t>
            </a:r>
            <a:r>
              <a:rPr lang="ru-RU" dirty="0" smtClean="0"/>
              <a:t>, как инструмента межкультурного общения в современном поликультурном мире;</a:t>
            </a:r>
          </a:p>
          <a:p>
            <a:pPr algn="just">
              <a:buNone/>
            </a:pPr>
            <a:r>
              <a:rPr lang="ru-RU" dirty="0" smtClean="0"/>
              <a:t>2) владение знаниями о социокультурной специфике страны/стран изучаемого языка и умение строить свое речевое и неречевое поведение адекватно этой специфике; умение выделять общее и различное в культуре родной страны и страны/стран изучаемого языка;</a:t>
            </a:r>
          </a:p>
          <a:p>
            <a:pPr algn="just">
              <a:buNone/>
            </a:pPr>
            <a:r>
              <a:rPr lang="ru-RU" dirty="0" smtClean="0"/>
              <a:t>3) </a:t>
            </a:r>
            <a:r>
              <a:rPr lang="ru-RU" b="1" dirty="0" smtClean="0"/>
              <a:t>достижение порогового уровня владения иностранным языком</a:t>
            </a:r>
            <a:r>
              <a:rPr lang="ru-RU" dirty="0" smtClean="0"/>
              <a:t>, </a:t>
            </a:r>
            <a:r>
              <a:rPr lang="ru-RU" b="1" dirty="0" smtClean="0"/>
              <a:t>позволяющего выпускникам общаться в устной и письменной формах </a:t>
            </a:r>
            <a:r>
              <a:rPr lang="ru-RU" dirty="0" smtClean="0"/>
              <a:t>как с носителями изучаемого иностранного языка, так и с представителями других стран, использующими данный язык как средство общения;</a:t>
            </a:r>
          </a:p>
          <a:p>
            <a:pPr algn="just">
              <a:buNone/>
            </a:pPr>
            <a:r>
              <a:rPr lang="ru-RU" dirty="0" smtClean="0"/>
              <a:t>4)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умения использовать иностранный язык как средство для получения информации из иноязычных источников в образовательных и самообразовательных целях.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1\Desktop\ege_sca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976" y="1000108"/>
            <a:ext cx="822056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Уровень владения иностранным языком выпускником 11 класса СОШ</a:t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Уровень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1\Desktop\TRC-eQywE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8215370" cy="4877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Критерии оценивания письменного  ответа учащихся в рамках ОГЭ и ЕГЭ </a:t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Решение коммуникативной </a:t>
            </a:r>
            <a:br>
              <a:rPr lang="ru-RU" dirty="0" smtClean="0"/>
            </a:br>
            <a:r>
              <a:rPr lang="ru-RU" dirty="0" smtClean="0"/>
              <a:t>задачи высказывания. 5 класс</a:t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Desktop\Screenshot_2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4338238" cy="3492000"/>
          </a:xfrm>
          <a:prstGeom prst="rect">
            <a:avLst/>
          </a:prstGeom>
          <a:noFill/>
        </p:spPr>
      </p:pic>
      <p:pic>
        <p:nvPicPr>
          <p:cNvPr id="1027" name="Picture 3" descr="C:\Users\1\Desktop\Screenshot_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286124"/>
            <a:ext cx="37973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9190" y="1643050"/>
            <a:ext cx="3601820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Анализ заголовка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Предсказание лексики 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Аудирование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Анализ </a:t>
            </a:r>
            <a:r>
              <a:rPr lang="ru-RU" dirty="0" smtClean="0"/>
              <a:t>языковых средств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Обучение употреблению средств логической связи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5" name="Picture 1" descr="C:\Users\1\Desktop\Screenshot_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5919" t="1919" r="552" b="4074"/>
          <a:stretch>
            <a:fillRect/>
          </a:stretch>
        </p:blipFill>
        <p:spPr bwMode="auto">
          <a:xfrm>
            <a:off x="428596" y="2071678"/>
            <a:ext cx="492922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1\Desktop\Screenshot_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143380"/>
            <a:ext cx="3357586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 descr="C:\Users\1\Desktop\Screenshot_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643050"/>
            <a:ext cx="1727200" cy="2476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d1c9e6d90f8f868836ab138ff86d4a042465c63"/>
</p:tagLst>
</file>

<file path=ppt/theme/theme1.xml><?xml version="1.0" encoding="utf-8"?>
<a:theme xmlns:a="http://schemas.openxmlformats.org/drawingml/2006/main" name="shablon_notebook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shablon_notebook1</Template>
  <TotalTime>245</TotalTime>
  <Words>483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shablon_notebook1</vt:lpstr>
      <vt:lpstr>  «Обучение письменной речи- сочинению, изложению»  Из опыта работы   . </vt:lpstr>
      <vt:lpstr>    ФГОС НОО. Предметные результаты . </vt:lpstr>
      <vt:lpstr>   ФГОС ООО. Предметные результаты. </vt:lpstr>
      <vt:lpstr>     ФГОС СОО. Предметные результаты   . </vt:lpstr>
      <vt:lpstr>     </vt:lpstr>
      <vt:lpstr>   Уровень владения иностранным языком выпускником 11 класса СОШ . Уровень </vt:lpstr>
      <vt:lpstr>    Критерии оценивания письменного  ответа учащихся в рамках ОГЭ и ЕГЭ  . </vt:lpstr>
      <vt:lpstr>    Решение коммуникативной  задачи высказывания. 5 класс . </vt:lpstr>
      <vt:lpstr>   Обучение употреблению средств логической связи </vt:lpstr>
      <vt:lpstr>   Обучение употреблению средств логической связи в 10-11 классах </vt:lpstr>
      <vt:lpstr>Обучение употреблению средств логической связи в 10-11 классах</vt:lpstr>
      <vt:lpstr>   Dear colleagues,  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«Обучение письменной речи- сочинению, изложению»  Из опыта работы   .</dc:title>
  <dc:creator>1</dc:creator>
  <cp:lastModifiedBy>1</cp:lastModifiedBy>
  <cp:revision>37</cp:revision>
  <dcterms:created xsi:type="dcterms:W3CDTF">2019-12-12T12:49:41Z</dcterms:created>
  <dcterms:modified xsi:type="dcterms:W3CDTF">2019-12-14T20:11:42Z</dcterms:modified>
</cp:coreProperties>
</file>