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0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3FA4"/>
    <a:srgbClr val="EF07AD"/>
    <a:srgbClr val="532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7F38E9-C5B0-4DE7-8BCB-2064139FC973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206CA3-65CA-4BC2-8E9D-5BA2407D67A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ТЕЛЕЦКОЕ ОЗЕРО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Ученик 8 в класса</a:t>
            </a:r>
          </a:p>
          <a:p>
            <a:r>
              <a:rPr lang="ru-RU" dirty="0" err="1" smtClean="0"/>
              <a:t>Поляшов</a:t>
            </a:r>
            <a:r>
              <a:rPr lang="ru-RU" dirty="0" smtClean="0"/>
              <a:t> </a:t>
            </a:r>
            <a:r>
              <a:rPr lang="ru-RU" dirty="0"/>
              <a:t>Н</a:t>
            </a:r>
            <a:r>
              <a:rPr lang="ru-RU" dirty="0" smtClean="0"/>
              <a:t>икита </a:t>
            </a:r>
            <a:endParaRPr lang="ru-RU" dirty="0"/>
          </a:p>
        </p:txBody>
      </p:sp>
    </p:spTree>
  </p:cSld>
  <p:clrMapOvr>
    <a:masterClrMapping/>
  </p:clrMapOvr>
  <p:transition spd="slow" advTm="5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9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4572000" cy="3672408"/>
          </a:xfrm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32856"/>
            <a:ext cx="4572000" cy="3600400"/>
          </a:xfrm>
          <a:prstGeom prst="rect">
            <a:avLst/>
          </a:prstGeom>
        </p:spPr>
      </p:pic>
    </p:spTree>
  </p:cSld>
  <p:clrMapOvr>
    <a:masterClrMapping/>
  </p:clrMapOvr>
  <p:transition spd="slow" advTm="10000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84620_sour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9144000" cy="5805263"/>
          </a:xfrm>
          <a:prstGeom prst="rect">
            <a:avLst/>
          </a:prstGeom>
        </p:spPr>
      </p:pic>
    </p:spTree>
  </p:cSld>
  <p:clrMapOvr>
    <a:masterClrMapping/>
  </p:clrMapOvr>
  <p:transition spd="slow" advTm="10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s15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4355976" cy="3428999"/>
          </a:xfrm>
        </p:spPr>
      </p:pic>
      <p:pic>
        <p:nvPicPr>
          <p:cNvPr id="5" name="Рисунок 4" descr="21348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3429000"/>
          </a:xfrm>
          <a:prstGeom prst="rect">
            <a:avLst/>
          </a:prstGeom>
        </p:spPr>
      </p:pic>
      <p:pic>
        <p:nvPicPr>
          <p:cNvPr id="6" name="Рисунок 5" descr="la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429000"/>
            <a:ext cx="4355976" cy="3429000"/>
          </a:xfrm>
          <a:prstGeom prst="rect">
            <a:avLst/>
          </a:prstGeom>
        </p:spPr>
      </p:pic>
      <p:pic>
        <p:nvPicPr>
          <p:cNvPr id="7" name="Рисунок 6" descr="telezozero_2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3429000"/>
            <a:ext cx="4788024" cy="3429000"/>
          </a:xfrm>
          <a:prstGeom prst="rect">
            <a:avLst/>
          </a:prstGeom>
        </p:spPr>
      </p:pic>
    </p:spTree>
  </p:cSld>
  <p:clrMapOvr>
    <a:masterClrMapping/>
  </p:clrMapOvr>
  <p:transition spd="slow" advTm="16000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869160"/>
            <a:ext cx="3909120" cy="1584176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Золотое озеро- </a:t>
            </a:r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достояние народа Алтая, его бесценное богатство. </a:t>
            </a:r>
            <a:endParaRPr lang="ru-RU" sz="2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altai-t_5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4572000" cy="5877272"/>
          </a:xfrm>
        </p:spPr>
      </p:pic>
    </p:spTree>
  </p:cSld>
  <p:clrMapOvr>
    <a:masterClrMapping/>
  </p:clrMapOvr>
  <p:transition spd="slow" advTm="10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4186808" cy="524519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B050"/>
                </a:solidFill>
              </a:rPr>
              <a:t>Телецкое озеро  является одним из уникальнейших водоемов мира. В 1998 году решением ЮНЕСКО Телецкое озеро было включено в список объектов Всемирного Наследия Человечества.</a:t>
            </a:r>
            <a:endParaRPr lang="ru-RU" sz="3200" i="1" dirty="0">
              <a:solidFill>
                <a:srgbClr val="00B050"/>
              </a:solidFill>
            </a:endParaRPr>
          </a:p>
        </p:txBody>
      </p:sp>
      <p:pic>
        <p:nvPicPr>
          <p:cNvPr id="9" name="Содержимое 8" descr="3pg23_76_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908720"/>
            <a:ext cx="3937620" cy="5445224"/>
          </a:xfrm>
        </p:spPr>
      </p:pic>
    </p:spTree>
  </p:cSld>
  <p:clrMapOvr>
    <a:masterClrMapping/>
  </p:clrMapOvr>
  <p:transition spd="slow" advTm="12000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Телецкое озеро- самое большое и самое глубокое  озеро  в загадочной и прекрасной страны под названием </a:t>
            </a:r>
            <a:r>
              <a:rPr lang="en-US" sz="3200" i="1" dirty="0" smtClean="0"/>
              <a:t>“</a:t>
            </a:r>
            <a:r>
              <a:rPr lang="ru-RU" sz="3200" i="1" dirty="0" smtClean="0"/>
              <a:t>Алтай</a:t>
            </a:r>
            <a:r>
              <a:rPr lang="en-US" sz="3200" i="1" dirty="0" smtClean="0"/>
              <a:t>”</a:t>
            </a:r>
            <a:r>
              <a:rPr lang="ru-RU" sz="3200" i="1" dirty="0" smtClean="0"/>
              <a:t>. </a:t>
            </a:r>
            <a:endParaRPr lang="ru-RU" sz="3200" i="1" dirty="0"/>
          </a:p>
        </p:txBody>
      </p:sp>
      <p:pic>
        <p:nvPicPr>
          <p:cNvPr id="1026" name="Picture 2" descr="D:\женя\алтай\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79"/>
            <a:ext cx="9144000" cy="4509121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2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5076056" cy="5733256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Телецкое озеро </a:t>
            </a:r>
            <a:r>
              <a:rPr lang="ru-RU" dirty="0" smtClean="0"/>
              <a:t>находится на территории </a:t>
            </a:r>
            <a:r>
              <a:rPr lang="ru-RU" dirty="0" err="1" smtClean="0"/>
              <a:t>Турочакского</a:t>
            </a:r>
            <a:r>
              <a:rPr lang="ru-RU" dirty="0" smtClean="0"/>
              <a:t> района Республики Алтай. Озеро расположено на высоте 434м над уровнем моря. Со всех сторон его окружают величественные горы, высота гор- от 700м до 2400м. Длинна Телецкого озера- 78км. Озеро имеет вытянутую, </a:t>
            </a:r>
            <a:r>
              <a:rPr lang="ru-RU" dirty="0" err="1" smtClean="0"/>
              <a:t>руслообразную</a:t>
            </a:r>
            <a:r>
              <a:rPr lang="ru-RU" dirty="0" smtClean="0"/>
              <a:t> форму и состоит из двух частей. Меридиональная,  южная часть протяженностью 50км и широтная, северная- 28км. Максимальная ширина озера- 5,2км, средняя ширина- 2,9км,  минимальная ширина( у мыса </a:t>
            </a:r>
            <a:r>
              <a:rPr lang="ru-RU" dirty="0" err="1" smtClean="0"/>
              <a:t>Караташ</a:t>
            </a:r>
            <a:r>
              <a:rPr lang="ru-RU" dirty="0" smtClean="0"/>
              <a:t>)- 0,6км. Протяженность береговой линии- 181км. Площадь зеркальной глади озера- 223кв.км.  </a:t>
            </a:r>
            <a:endParaRPr lang="ru-RU" dirty="0"/>
          </a:p>
        </p:txBody>
      </p:sp>
      <p:pic>
        <p:nvPicPr>
          <p:cNvPr id="4" name="Рисунок 3" descr="3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980728"/>
            <a:ext cx="4139952" cy="5877272"/>
          </a:xfrm>
          <a:prstGeom prst="rect">
            <a:avLst/>
          </a:prstGeom>
        </p:spPr>
      </p:pic>
    </p:spTree>
  </p:cSld>
  <p:clrMapOvr>
    <a:masterClrMapping/>
  </p:clrMapOvr>
  <p:transition spd="slow" advTm="30000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165618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Телецкое озеро-  </a:t>
            </a:r>
            <a:r>
              <a:rPr lang="ru-RU" sz="2400" dirty="0" smtClean="0">
                <a:solidFill>
                  <a:schemeClr val="tx1"/>
                </a:solidFill>
              </a:rPr>
              <a:t>одно из глубочайших  озер земного шара. Максимальная глубина- 325м.  Средняя- 174м. По глубине озеро занимает пятое место после Байкала (1640м), Каспия (980м), Иссык- Куля (702м) и </a:t>
            </a:r>
            <a:r>
              <a:rPr lang="ru-RU" sz="2400" dirty="0" err="1" smtClean="0">
                <a:solidFill>
                  <a:schemeClr val="tx1"/>
                </a:solidFill>
              </a:rPr>
              <a:t>Сарезского</a:t>
            </a:r>
            <a:r>
              <a:rPr lang="ru-RU" sz="2400" dirty="0" smtClean="0">
                <a:solidFill>
                  <a:schemeClr val="tx1"/>
                </a:solidFill>
              </a:rPr>
              <a:t> (505м). По максимальной глубине превосходит  Женевское озеро (310м), </a:t>
            </a:r>
            <a:r>
              <a:rPr lang="ru-RU" sz="2400" dirty="0" err="1" smtClean="0">
                <a:solidFill>
                  <a:schemeClr val="tx1"/>
                </a:solidFill>
              </a:rPr>
              <a:t>Баденское</a:t>
            </a:r>
            <a:r>
              <a:rPr lang="ru-RU" sz="2400" dirty="0" smtClean="0">
                <a:solidFill>
                  <a:schemeClr val="tx1"/>
                </a:solidFill>
              </a:rPr>
              <a:t> (276м), Мичиган (263м), Гурон (229м) и многие другие.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70408539_1297193805_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8568952" cy="4149080"/>
          </a:xfrm>
        </p:spPr>
      </p:pic>
    </p:spTree>
  </p:cSld>
  <p:clrMapOvr>
    <a:masterClrMapping/>
  </p:clrMapOvr>
  <p:transition spd="slow"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r>
              <a:rPr lang="ru-RU" dirty="0" smtClean="0"/>
              <a:t>Каждому , кто впервые встречается с Телецким озером, оно предстает во всей своей  непревзойденной красоте- будь то весна, лето, осень или зима. От времени года равным счетом  ничего не зависит.</a:t>
            </a:r>
            <a:endParaRPr lang="ru-RU" dirty="0"/>
          </a:p>
        </p:txBody>
      </p:sp>
      <p:pic>
        <p:nvPicPr>
          <p:cNvPr id="15" name="Рисунок 14" descr="information_items_19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924944"/>
            <a:ext cx="4572000" cy="3744416"/>
          </a:xfrm>
          <a:prstGeom prst="rect">
            <a:avLst/>
          </a:prstGeom>
        </p:spPr>
      </p:pic>
      <p:pic>
        <p:nvPicPr>
          <p:cNvPr id="16" name="Рисунок 15" descr="41007gorodbarnaul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96952"/>
            <a:ext cx="4427984" cy="3672408"/>
          </a:xfrm>
          <a:prstGeom prst="rect">
            <a:avLst/>
          </a:prstGeom>
        </p:spPr>
      </p:pic>
    </p:spTree>
  </p:cSld>
  <p:clrMapOvr>
    <a:masterClrMapping/>
  </p:clrMapOvr>
  <p:transition spd="slow" advTm="12000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704088"/>
            <a:ext cx="3826768" cy="5605232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Также  как и Байкал, озеро очень глубокое, вытянуто между гор и имеет гораздо большую длину, ширину, в него впадает множество рек и ручьев (около 80), а вытекает только одна река- </a:t>
            </a:r>
            <a:r>
              <a:rPr lang="ru-RU" sz="2800" i="1" dirty="0" smtClean="0">
                <a:solidFill>
                  <a:srgbClr val="FF0000"/>
                </a:solidFill>
              </a:rPr>
              <a:t>Бия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pic>
        <p:nvPicPr>
          <p:cNvPr id="8" name="Содержимое 7" descr="teleckoe_0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4716016" cy="5805264"/>
          </a:xfrm>
        </p:spPr>
      </p:pic>
    </p:spTree>
  </p:cSld>
  <p:clrMapOvr>
    <a:masterClrMapping/>
  </p:clrMapOvr>
  <p:transition spd="slow" advTm="1500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Название самого большого и самого величественного озера Горного Алтая происходит от алтайского племени </a:t>
            </a:r>
            <a:r>
              <a:rPr lang="ru-RU" sz="2400" i="1" dirty="0" err="1" smtClean="0">
                <a:solidFill>
                  <a:schemeClr val="bg2">
                    <a:lumMod val="50000"/>
                  </a:schemeClr>
                </a:solidFill>
              </a:rPr>
              <a:t>тёлёсов</a:t>
            </a:r>
            <a:r>
              <a:rPr lang="ru-RU" sz="2400" i="1" dirty="0" smtClean="0">
                <a:solidFill>
                  <a:schemeClr val="bg2">
                    <a:lumMod val="50000"/>
                  </a:schemeClr>
                </a:solidFill>
              </a:rPr>
              <a:t>, которые в давние времена кочевали по его берегам.</a:t>
            </a:r>
            <a:endParaRPr lang="ru-RU" sz="2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4788024" cy="492252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4"/>
                </a:solidFill>
              </a:rPr>
              <a:t>Легенды же рассказывают о том, что озеро имеет название Алтын- </a:t>
            </a:r>
            <a:r>
              <a:rPr lang="ru-RU" sz="2400" i="1" dirty="0" err="1" smtClean="0">
                <a:solidFill>
                  <a:schemeClr val="accent4"/>
                </a:solidFill>
              </a:rPr>
              <a:t>Кель</a:t>
            </a:r>
            <a:r>
              <a:rPr lang="ru-RU" sz="2400" i="1" dirty="0" smtClean="0">
                <a:solidFill>
                  <a:schemeClr val="accent4"/>
                </a:solidFill>
              </a:rPr>
              <a:t>, что  в переводе с алтайского  означает </a:t>
            </a:r>
            <a:r>
              <a:rPr lang="en-US" sz="2400" i="1" dirty="0" smtClean="0">
                <a:solidFill>
                  <a:schemeClr val="accent4"/>
                </a:solidFill>
              </a:rPr>
              <a:t>“</a:t>
            </a:r>
            <a:r>
              <a:rPr lang="ru-RU" sz="2400" i="1" dirty="0" smtClean="0">
                <a:solidFill>
                  <a:schemeClr val="accent4"/>
                </a:solidFill>
              </a:rPr>
              <a:t>золотое озеро</a:t>
            </a:r>
            <a:r>
              <a:rPr lang="en-US" sz="2400" i="1" dirty="0" smtClean="0">
                <a:solidFill>
                  <a:schemeClr val="accent4"/>
                </a:solidFill>
              </a:rPr>
              <a:t>”</a:t>
            </a:r>
            <a:r>
              <a:rPr lang="ru-RU" sz="2400" i="1" dirty="0" smtClean="0">
                <a:solidFill>
                  <a:schemeClr val="accent4"/>
                </a:solidFill>
              </a:rPr>
              <a:t>. У Монголов это озеро тоже называлось золотым- Алтын- Нор, а в китайской средневековой географии его называли </a:t>
            </a:r>
            <a:r>
              <a:rPr lang="ru-RU" sz="2400" i="1" dirty="0" err="1" smtClean="0">
                <a:solidFill>
                  <a:schemeClr val="accent4"/>
                </a:solidFill>
              </a:rPr>
              <a:t>Артай</a:t>
            </a:r>
            <a:r>
              <a:rPr lang="ru-RU" sz="2400" i="1" dirty="0" smtClean="0">
                <a:solidFill>
                  <a:schemeClr val="accent4"/>
                </a:solidFill>
              </a:rPr>
              <a:t>.</a:t>
            </a:r>
            <a:endParaRPr lang="ru-RU" sz="2400" i="1" dirty="0">
              <a:solidFill>
                <a:schemeClr val="accent4"/>
              </a:solidFill>
            </a:endParaRPr>
          </a:p>
        </p:txBody>
      </p:sp>
      <p:pic>
        <p:nvPicPr>
          <p:cNvPr id="4" name="Рисунок 3" descr="tel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4283968" cy="4941168"/>
          </a:xfrm>
          <a:prstGeom prst="rect">
            <a:avLst/>
          </a:prstGeom>
        </p:spPr>
      </p:pic>
    </p:spTree>
  </p:cSld>
  <p:clrMapOvr>
    <a:masterClrMapping/>
  </p:clrMapOvr>
  <p:transition spd="slow" advTm="20000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382000" cy="5181600"/>
          </a:xfrm>
        </p:spPr>
        <p:txBody>
          <a:bodyPr>
            <a:normAutofit lnSpcReduction="10000"/>
          </a:bodyPr>
          <a:lstStyle/>
          <a:p>
            <a:pPr lvl="1" eaLnBrk="1" hangingPunct="1"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Труднодоступность большей части побережья служит одной из причин разнообразия флоры и фауны здешних мест. В восточной стороне Телецкого озера находится Алтайский государственный заповедник, занимающий площадь около 8700 квадратных километров. На его территории обитают 70 видов млекопитающих, более 300 видов птиц и около полутора тысяч растений.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0984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лецкое озеро. ppt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Телецкое озеро. ppt</Template>
  <TotalTime>15</TotalTime>
  <Words>410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Телецкое озеро. ppt</vt:lpstr>
      <vt:lpstr>ТЕЛЕЦКОЕ ОЗЕРО </vt:lpstr>
      <vt:lpstr>Телецкое озеро  является одним из уникальнейших водоемов мира. В 1998 году решением ЮНЕСКО Телецкое озеро было включено в список объектов Всемирного Наследия Человечества.</vt:lpstr>
      <vt:lpstr>Телецкое озеро- самое большое и самое глубокое  озеро  в загадочной и прекрасной страны под названием “Алтай”. </vt:lpstr>
      <vt:lpstr>Презентация PowerPoint</vt:lpstr>
      <vt:lpstr>Телецкое озеро-  одно из глубочайших  озер земного шара. Максимальная глубина- 325м.  Средняя- 174м. По глубине озеро занимает пятое место после Байкала (1640м), Каспия (980м), Иссык- Куля (702м) и Сарезского (505м). По максимальной глубине превосходит  Женевское озеро (310м), Баденское (276м), Мичиган (263м), Гурон (229м) и многие другие.</vt:lpstr>
      <vt:lpstr>Презентация PowerPoint</vt:lpstr>
      <vt:lpstr>Также  как и Байкал, озеро очень глубокое, вытянуто между гор и имеет гораздо большую длину, ширину, в него впадает множество рек и ручьев (около 80), а вытекает только одна река- Бия.</vt:lpstr>
      <vt:lpstr>Название самого большого и самого величественного озера Горного Алтая происходит от алтайского племени тёлёсов, которые в давние времена кочевали по его берегам.</vt:lpstr>
      <vt:lpstr>Презентация PowerPoint</vt:lpstr>
      <vt:lpstr>Презентация PowerPoint</vt:lpstr>
      <vt:lpstr>Презентация PowerPoint</vt:lpstr>
      <vt:lpstr>Презентация PowerPoint</vt:lpstr>
      <vt:lpstr>Золотое озеро- достояние народа Алтая, его бесценное богатство.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ТЕЛЕЦКОЕ ОЗЕРО </dc:title>
  <dc:creator>Татьяна</dc:creator>
  <cp:lastModifiedBy>Татьяна</cp:lastModifiedBy>
  <cp:revision>4</cp:revision>
  <dcterms:created xsi:type="dcterms:W3CDTF">2014-04-02T09:32:29Z</dcterms:created>
  <dcterms:modified xsi:type="dcterms:W3CDTF">2019-12-14T19:44:55Z</dcterms:modified>
</cp:coreProperties>
</file>