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3FF3F-66C7-4A7E-AC19-30E337F1A0D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DAF72-3155-4D82-AD96-22CFB0AB7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DAF72-3155-4D82-AD96-22CFB0AB7D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54ABEE-22C4-4D2C-B919-1736615669F1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153104-0722-4C35-A2F9-B626E02CD1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18" Type="http://schemas.openxmlformats.org/officeDocument/2006/relationships/image" Target="../media/image55.jpeg"/><Relationship Id="rId26" Type="http://schemas.openxmlformats.org/officeDocument/2006/relationships/image" Target="../media/image63.jpeg"/><Relationship Id="rId3" Type="http://schemas.openxmlformats.org/officeDocument/2006/relationships/image" Target="../media/image40.jpeg"/><Relationship Id="rId21" Type="http://schemas.openxmlformats.org/officeDocument/2006/relationships/image" Target="../media/image58.jpeg"/><Relationship Id="rId34" Type="http://schemas.openxmlformats.org/officeDocument/2006/relationships/image" Target="../media/image71.jpe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17" Type="http://schemas.openxmlformats.org/officeDocument/2006/relationships/image" Target="../media/image54.jpeg"/><Relationship Id="rId25" Type="http://schemas.openxmlformats.org/officeDocument/2006/relationships/image" Target="../media/image62.jpeg"/><Relationship Id="rId33" Type="http://schemas.openxmlformats.org/officeDocument/2006/relationships/image" Target="../media/image7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3.jpeg"/><Relationship Id="rId20" Type="http://schemas.openxmlformats.org/officeDocument/2006/relationships/image" Target="../media/image57.jpeg"/><Relationship Id="rId29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24" Type="http://schemas.openxmlformats.org/officeDocument/2006/relationships/image" Target="../media/image61.jpeg"/><Relationship Id="rId32" Type="http://schemas.openxmlformats.org/officeDocument/2006/relationships/image" Target="../media/image69.jpeg"/><Relationship Id="rId5" Type="http://schemas.openxmlformats.org/officeDocument/2006/relationships/image" Target="../media/image42.jpeg"/><Relationship Id="rId15" Type="http://schemas.openxmlformats.org/officeDocument/2006/relationships/image" Target="../media/image52.jpeg"/><Relationship Id="rId23" Type="http://schemas.openxmlformats.org/officeDocument/2006/relationships/image" Target="../media/image60.jpeg"/><Relationship Id="rId28" Type="http://schemas.openxmlformats.org/officeDocument/2006/relationships/image" Target="../media/image65.jpeg"/><Relationship Id="rId36" Type="http://schemas.openxmlformats.org/officeDocument/2006/relationships/image" Target="../media/image73.jpeg"/><Relationship Id="rId10" Type="http://schemas.openxmlformats.org/officeDocument/2006/relationships/image" Target="../media/image47.jpeg"/><Relationship Id="rId19" Type="http://schemas.openxmlformats.org/officeDocument/2006/relationships/image" Target="../media/image56.jpeg"/><Relationship Id="rId31" Type="http://schemas.openxmlformats.org/officeDocument/2006/relationships/image" Target="../media/image68.jpeg"/><Relationship Id="rId4" Type="http://schemas.openxmlformats.org/officeDocument/2006/relationships/image" Target="../media/image41.pn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Relationship Id="rId22" Type="http://schemas.openxmlformats.org/officeDocument/2006/relationships/image" Target="../media/image59.jpeg"/><Relationship Id="rId27" Type="http://schemas.openxmlformats.org/officeDocument/2006/relationships/image" Target="../media/image64.jpeg"/><Relationship Id="rId30" Type="http://schemas.openxmlformats.org/officeDocument/2006/relationships/image" Target="../media/image67.jpeg"/><Relationship Id="rId35" Type="http://schemas.openxmlformats.org/officeDocument/2006/relationships/image" Target="../media/image7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924945"/>
            <a:ext cx="8458200" cy="100811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 школе юных экскурсоводов</a:t>
            </a:r>
            <a:endParaRPr lang="ru-RU" sz="4000" dirty="0"/>
          </a:p>
        </p:txBody>
      </p:sp>
      <p:pic>
        <p:nvPicPr>
          <p:cNvPr id="1026" name="Picture 2" descr="C:\Users\Татьяна\Desktop\эк 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429000"/>
            <a:ext cx="7632848" cy="3159643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эк 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476672"/>
            <a:ext cx="1915350" cy="2708920"/>
          </a:xfrm>
          <a:prstGeom prst="rect">
            <a:avLst/>
          </a:prstGeom>
          <a:noFill/>
        </p:spPr>
      </p:pic>
      <p:pic>
        <p:nvPicPr>
          <p:cNvPr id="1028" name="Picture 4" descr="C:\Users\Татьяна\Desktop\глобус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32656"/>
            <a:ext cx="2636912" cy="2636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196753"/>
          <a:ext cx="8784977" cy="5552693"/>
        </p:xfrm>
        <a:graphic>
          <a:graphicData uri="http://schemas.openxmlformats.org/drawingml/2006/table">
            <a:tbl>
              <a:tblPr/>
              <a:tblGrid>
                <a:gridCol w="2550278"/>
                <a:gridCol w="2871773"/>
                <a:gridCol w="3362926"/>
              </a:tblGrid>
              <a:tr h="19442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0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4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dirty="0" smtClean="0">
                          <a:latin typeface="Times New Roman"/>
                          <a:ea typeface="Calibri"/>
                          <a:cs typeface="Times New Roman"/>
                        </a:rPr>
                        <a:t>      </a:t>
                      </a: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8" marR="303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70" name="WordArt 22"/>
          <p:cNvSpPr>
            <a:spLocks noChangeArrowheads="1" noChangeShapeType="1" noTextEdit="1"/>
          </p:cNvSpPr>
          <p:nvPr/>
        </p:nvSpPr>
        <p:spPr bwMode="auto">
          <a:xfrm>
            <a:off x="1403648" y="476672"/>
            <a:ext cx="60769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Расскажи о своем городе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9" name="WordArt 21"/>
          <p:cNvSpPr>
            <a:spLocks noChangeArrowheads="1" noChangeShapeType="1" noTextEdit="1"/>
          </p:cNvSpPr>
          <p:nvPr/>
        </p:nvSpPr>
        <p:spPr bwMode="auto">
          <a:xfrm>
            <a:off x="323528" y="1484784"/>
            <a:ext cx="2304256" cy="4286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Название города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68" name="Рисунок 105" descr="название город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988840"/>
            <a:ext cx="2448272" cy="1080120"/>
          </a:xfrm>
          <a:prstGeom prst="rect">
            <a:avLst/>
          </a:prstGeom>
          <a:noFill/>
        </p:spPr>
      </p:pic>
      <p:sp>
        <p:nvSpPr>
          <p:cNvPr id="2067" name="WordArt 19"/>
          <p:cNvSpPr>
            <a:spLocks noChangeArrowheads="1" noChangeShapeType="1" noTextEdit="1"/>
          </p:cNvSpPr>
          <p:nvPr/>
        </p:nvSpPr>
        <p:spPr bwMode="auto">
          <a:xfrm rot="5400000">
            <a:off x="2447764" y="1736812"/>
            <a:ext cx="1800200" cy="864096"/>
          </a:xfrm>
          <a:prstGeom prst="rect">
            <a:avLst/>
          </a:prstGeom>
        </p:spPr>
        <p:txBody>
          <a:bodyPr vert="wordArtVert"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Где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находится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66" name="Рисунок 136" descr="карта компас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412777"/>
            <a:ext cx="1623070" cy="1656184"/>
          </a:xfrm>
          <a:prstGeom prst="rect">
            <a:avLst/>
          </a:prstGeom>
          <a:noFill/>
        </p:spPr>
      </p:pic>
      <p:sp>
        <p:nvSpPr>
          <p:cNvPr id="2065" name="WordArt 17"/>
          <p:cNvSpPr>
            <a:spLocks noChangeArrowheads="1" noChangeShapeType="1" noTextEdit="1"/>
          </p:cNvSpPr>
          <p:nvPr/>
        </p:nvSpPr>
        <p:spPr bwMode="auto">
          <a:xfrm rot="5400000">
            <a:off x="5544108" y="1592796"/>
            <a:ext cx="1728191" cy="1080119"/>
          </a:xfrm>
          <a:prstGeom prst="rect">
            <a:avLst/>
          </a:prstGeom>
        </p:spPr>
        <p:txBody>
          <a:bodyPr vert="wordArtVert"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Герб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города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64" name="Рисунок 135" descr="герб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36296" y="1340768"/>
            <a:ext cx="1584747" cy="1724794"/>
          </a:xfrm>
          <a:prstGeom prst="rect">
            <a:avLst/>
          </a:prstGeom>
          <a:noFill/>
        </p:spPr>
      </p:pic>
      <p:pic>
        <p:nvPicPr>
          <p:cNvPr id="2062" name="Рисунок 132" descr="культур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501008"/>
            <a:ext cx="1406669" cy="1296144"/>
          </a:xfrm>
          <a:prstGeom prst="rect">
            <a:avLst/>
          </a:prstGeom>
          <a:noFill/>
        </p:spPr>
      </p:pic>
      <p:pic>
        <p:nvPicPr>
          <p:cNvPr id="2060" name="Рисунок 131" descr="образование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63888" y="3429000"/>
            <a:ext cx="1760612" cy="1366445"/>
          </a:xfrm>
          <a:prstGeom prst="rect">
            <a:avLst/>
          </a:prstGeom>
          <a:noFill/>
        </p:spPr>
      </p:pic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5868144" y="3140968"/>
            <a:ext cx="2808311" cy="43204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607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Медицина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58" name="Рисунок 134" descr="медицина 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52120" y="3573016"/>
            <a:ext cx="3310880" cy="1224136"/>
          </a:xfrm>
          <a:prstGeom prst="rect">
            <a:avLst/>
          </a:prstGeom>
          <a:noFill/>
        </p:spPr>
      </p:pic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 rot="5400000">
            <a:off x="-428005" y="5548684"/>
            <a:ext cx="1844824" cy="485775"/>
          </a:xfrm>
          <a:prstGeom prst="rect">
            <a:avLst/>
          </a:prstGeom>
        </p:spPr>
        <p:txBody>
          <a:bodyPr vert="wordArtVert" wrap="none" fromWordArt="1">
            <a:prstTxWarp prst="textSlantUp">
              <a:avLst>
                <a:gd name="adj" fmla="val 4382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Спорт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56" name="Рисунок 130" descr="спорт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43608" y="4941168"/>
            <a:ext cx="1584176" cy="1712892"/>
          </a:xfrm>
          <a:prstGeom prst="rect">
            <a:avLst/>
          </a:prstGeom>
          <a:noFill/>
        </p:spPr>
      </p:pic>
      <p:pic>
        <p:nvPicPr>
          <p:cNvPr id="2054" name="Рисунок 137" descr="предприятия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843808" y="5373216"/>
            <a:ext cx="2664296" cy="1340768"/>
          </a:xfrm>
          <a:prstGeom prst="rect">
            <a:avLst/>
          </a:prstGeom>
          <a:noFill/>
        </p:spPr>
      </p:pic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580112" y="5013176"/>
            <a:ext cx="2304256" cy="792088"/>
          </a:xfrm>
          <a:prstGeom prst="rect">
            <a:avLst/>
          </a:prstGeom>
        </p:spPr>
        <p:txBody>
          <a:bodyPr vert="horz"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Мое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отношение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52" name="Рисунок 143" descr="см1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956376" y="4869160"/>
            <a:ext cx="1021614" cy="840948"/>
          </a:xfrm>
          <a:prstGeom prst="rect">
            <a:avLst/>
          </a:prstGeom>
          <a:noFill/>
        </p:spPr>
      </p:pic>
      <p:pic>
        <p:nvPicPr>
          <p:cNvPr id="2051" name="Рисунок 180" descr="см 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580112" y="5661248"/>
            <a:ext cx="1080120" cy="1080120"/>
          </a:xfrm>
          <a:prstGeom prst="rect">
            <a:avLst/>
          </a:prstGeom>
          <a:noFill/>
        </p:spPr>
      </p:pic>
      <p:pic>
        <p:nvPicPr>
          <p:cNvPr id="2050" name="Рисунок 199" descr="см 4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660232" y="5805264"/>
            <a:ext cx="908720" cy="908720"/>
          </a:xfrm>
          <a:prstGeom prst="rect">
            <a:avLst/>
          </a:prstGeom>
          <a:noFill/>
        </p:spPr>
      </p:pic>
      <p:pic>
        <p:nvPicPr>
          <p:cNvPr id="2049" name="Рисунок 200" descr="см5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668344" y="5805264"/>
            <a:ext cx="1153666" cy="752475"/>
          </a:xfrm>
          <a:prstGeom prst="rect">
            <a:avLst/>
          </a:prstGeom>
          <a:noFill/>
        </p:spPr>
      </p:pic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WordArt 11"/>
          <p:cNvSpPr>
            <a:spLocks noChangeArrowheads="1" noChangeShapeType="1" noTextEdit="1"/>
          </p:cNvSpPr>
          <p:nvPr/>
        </p:nvSpPr>
        <p:spPr bwMode="auto">
          <a:xfrm>
            <a:off x="2915816" y="4941168"/>
            <a:ext cx="2592288" cy="432048"/>
          </a:xfrm>
          <a:prstGeom prst="rect">
            <a:avLst/>
          </a:prstGeom>
        </p:spPr>
        <p:txBody>
          <a:bodyPr vert="horz" wrap="none" fromWordArt="1">
            <a:prstTxWarp prst="textSlantUp">
              <a:avLst>
                <a:gd name="adj" fmla="val 65125"/>
              </a:avLst>
            </a:prstTxWarp>
          </a:bodyPr>
          <a:lstStyle/>
          <a:p>
            <a:pPr algn="ctr" rtl="0"/>
            <a:r>
              <a:rPr lang="ru-RU" sz="12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предприятия</a:t>
            </a:r>
            <a:endParaRPr lang="ru-RU" sz="12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2771800" y="3068960"/>
            <a:ext cx="2664296" cy="57606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897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Образование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063" name="WordArt 15"/>
          <p:cNvSpPr>
            <a:spLocks noChangeArrowheads="1" noChangeShapeType="1" noTextEdit="1"/>
          </p:cNvSpPr>
          <p:nvPr/>
        </p:nvSpPr>
        <p:spPr bwMode="auto">
          <a:xfrm>
            <a:off x="251520" y="3212976"/>
            <a:ext cx="2376264" cy="43204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3268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Достопримечательности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тьяна\Desktop\карт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260648"/>
            <a:ext cx="6556002" cy="64087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212976"/>
            <a:ext cx="2808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Заволжье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20318800">
            <a:off x="2251598" y="3178563"/>
            <a:ext cx="1427060" cy="1803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3" name="Picture 3" descr="I:\Заволжье\герб заволжья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620687"/>
            <a:ext cx="1938523" cy="260638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15816" y="188640"/>
            <a:ext cx="255249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Нижегородская область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C:\Users\Татьяна\Desktop\стелл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645024"/>
            <a:ext cx="2160240" cy="1306463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Заволжье\элентрич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6632"/>
            <a:ext cx="2448272" cy="1296144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4" y="1412776"/>
          <a:ext cx="8927976" cy="53443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5992"/>
                <a:gridCol w="2975992"/>
                <a:gridCol w="2975992"/>
              </a:tblGrid>
              <a:tr h="17973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Железнодорожный вокзал</a:t>
                      </a:r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Автостанция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7352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Памятник погибшим воинам в годы Великой отечественной Войны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Микрорайон «Пушкинский»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Микрорайон</a:t>
                      </a:r>
                      <a:r>
                        <a:rPr lang="ru-RU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«Рождественский»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7352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Торговый центр «Перекресток»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Гостиничный комплекс «Калипсо»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Раночно</a:t>
                      </a:r>
                      <a:r>
                        <a:rPr lang="ru-RU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– торговый комплекс</a:t>
                      </a:r>
                      <a:endParaRPr lang="ru-RU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35896" y="404664"/>
            <a:ext cx="4065600" cy="954107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Экскурсия на электричке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по г. Заволжье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30" name="Picture 6" descr="http://png.clipart-library.com/images4/9/nerd-clipart-clip-art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100392" y="188640"/>
            <a:ext cx="629566" cy="1152128"/>
          </a:xfrm>
          <a:prstGeom prst="rect">
            <a:avLst/>
          </a:prstGeom>
          <a:noFill/>
        </p:spPr>
      </p:pic>
      <p:pic>
        <p:nvPicPr>
          <p:cNvPr id="1031" name="Picture 7" descr="C:\Users\Татьяна\Desktop\Заволжье\Въезд в город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484784"/>
            <a:ext cx="1800200" cy="1656183"/>
          </a:xfrm>
          <a:prstGeom prst="rect">
            <a:avLst/>
          </a:prstGeom>
          <a:noFill/>
        </p:spPr>
      </p:pic>
      <p:pic>
        <p:nvPicPr>
          <p:cNvPr id="1032" name="Picture 8" descr="C:\Users\Татьяна\Desktop\Заволжье\герб заволжья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1844824"/>
            <a:ext cx="841651" cy="1132011"/>
          </a:xfrm>
          <a:prstGeom prst="rect">
            <a:avLst/>
          </a:prstGeom>
          <a:noFill/>
        </p:spPr>
      </p:pic>
      <p:pic>
        <p:nvPicPr>
          <p:cNvPr id="1033" name="Picture 9" descr="C:\Users\Татьяна\Desktop\Заволжье\ЖД 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1681750"/>
            <a:ext cx="2376264" cy="1502612"/>
          </a:xfrm>
          <a:prstGeom prst="rect">
            <a:avLst/>
          </a:prstGeom>
          <a:noFill/>
        </p:spPr>
      </p:pic>
      <p:pic>
        <p:nvPicPr>
          <p:cNvPr id="1034" name="Picture 10" descr="C:\Users\Татьяна\Desktop\Заволжье\автостанция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16216" y="1628800"/>
            <a:ext cx="2136237" cy="1602178"/>
          </a:xfrm>
          <a:prstGeom prst="rect">
            <a:avLst/>
          </a:prstGeom>
          <a:noFill/>
        </p:spPr>
      </p:pic>
      <p:pic>
        <p:nvPicPr>
          <p:cNvPr id="1036" name="Picture 12" descr="C:\Users\Татьяна\Desktop\Заволжье\микрорайон Пушкинский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563888" y="3501008"/>
            <a:ext cx="2188808" cy="1458293"/>
          </a:xfrm>
          <a:prstGeom prst="rect">
            <a:avLst/>
          </a:prstGeom>
          <a:noFill/>
        </p:spPr>
      </p:pic>
      <p:pic>
        <p:nvPicPr>
          <p:cNvPr id="1037" name="Picture 13" descr="C:\Users\Татьяна\Desktop\Заволжье\Рождественский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444208" y="3573016"/>
            <a:ext cx="2304256" cy="1374340"/>
          </a:xfrm>
          <a:prstGeom prst="rect">
            <a:avLst/>
          </a:prstGeom>
          <a:noFill/>
        </p:spPr>
      </p:pic>
      <p:pic>
        <p:nvPicPr>
          <p:cNvPr id="1038" name="Picture 14" descr="C:\Users\Татьяна\Desktop\Заволжье\перекресток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23528" y="5445224"/>
            <a:ext cx="2297130" cy="1276548"/>
          </a:xfrm>
          <a:prstGeom prst="rect">
            <a:avLst/>
          </a:prstGeom>
          <a:noFill/>
        </p:spPr>
      </p:pic>
      <p:pic>
        <p:nvPicPr>
          <p:cNvPr id="1039" name="Picture 15" descr="C:\Users\Татьяна\Desktop\калипсо 1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91880" y="5373216"/>
            <a:ext cx="2304256" cy="1293815"/>
          </a:xfrm>
          <a:prstGeom prst="rect">
            <a:avLst/>
          </a:prstGeom>
          <a:noFill/>
        </p:spPr>
      </p:pic>
      <p:pic>
        <p:nvPicPr>
          <p:cNvPr id="1040" name="Picture 16" descr="C:\Users\Татьяна\Desktop\Заволжье\рынок 2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084168" y="5373216"/>
            <a:ext cx="2881005" cy="1374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476672"/>
            <a:ext cx="3125536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Экскурсия на корабле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1" y="1397000"/>
          <a:ext cx="8784978" cy="5272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326"/>
                <a:gridCol w="2928326"/>
                <a:gridCol w="2928326"/>
              </a:tblGrid>
              <a:tr h="26361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Герб г. Заволжья</a:t>
                      </a:r>
                      <a:endParaRPr lang="ru-RU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Стелла</a:t>
                      </a:r>
                      <a:r>
                        <a:rPr lang="ru-RU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, посвященная строителям  Нижегородской ГЭС</a:t>
                      </a:r>
                      <a:endParaRPr lang="ru-RU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Плотина Нижегородской ГЭС</a:t>
                      </a:r>
                      <a:endParaRPr lang="ru-RU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6361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Шлюзы на плотине </a:t>
                      </a:r>
                      <a:endParaRPr lang="ru-RU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Городские</a:t>
                      </a:r>
                      <a:r>
                        <a:rPr lang="ru-RU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строения на берегу р. Волга</a:t>
                      </a:r>
                      <a:endParaRPr lang="ru-RU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ОАО «ЗМЗ» на берегу р. Волга</a:t>
                      </a:r>
                      <a:endParaRPr lang="ru-RU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Татьяна\Desktop\Заволжье\Nizhegorodskaya-G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1916832"/>
            <a:ext cx="2815134" cy="2016224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Заволжье\ГЭ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1844824"/>
            <a:ext cx="2764565" cy="2073424"/>
          </a:xfrm>
          <a:prstGeom prst="rect">
            <a:avLst/>
          </a:prstGeom>
          <a:noFill/>
        </p:spPr>
      </p:pic>
      <p:pic>
        <p:nvPicPr>
          <p:cNvPr id="1028" name="Picture 4" descr="C:\Users\Татьяна\Desktop\Заволжье\шлюзы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725144"/>
            <a:ext cx="2808312" cy="1944216"/>
          </a:xfrm>
          <a:prstGeom prst="rect">
            <a:avLst/>
          </a:prstGeom>
          <a:noFill/>
        </p:spPr>
      </p:pic>
      <p:pic>
        <p:nvPicPr>
          <p:cNvPr id="1029" name="Picture 5" descr="C:\Users\Татьяна\Desktop\Заволжье\ЗМЗ Волг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4653136"/>
            <a:ext cx="2736304" cy="1905331"/>
          </a:xfrm>
          <a:prstGeom prst="rect">
            <a:avLst/>
          </a:prstGeom>
          <a:noFill/>
        </p:spPr>
      </p:pic>
      <p:pic>
        <p:nvPicPr>
          <p:cNvPr id="1030" name="Picture 6" descr="C:\Users\Татьяна\Desktop\Заволжье\Заволжье Волг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4702770"/>
            <a:ext cx="2748642" cy="1894582"/>
          </a:xfrm>
          <a:prstGeom prst="rect">
            <a:avLst/>
          </a:prstGeom>
          <a:noFill/>
        </p:spPr>
      </p:pic>
      <p:pic>
        <p:nvPicPr>
          <p:cNvPr id="1031" name="Picture 7" descr="C:\Users\Татьяна\Desktop\Заволжье\герб заволжья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99592" y="1988840"/>
            <a:ext cx="1362075" cy="1831975"/>
          </a:xfrm>
          <a:prstGeom prst="rect">
            <a:avLst/>
          </a:prstGeom>
          <a:noFill/>
        </p:spPr>
      </p:pic>
      <p:pic>
        <p:nvPicPr>
          <p:cNvPr id="1032" name="Picture 8" descr="C:\Users\Татьяна\Desktop\Заволжье\корабль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1560" y="188640"/>
            <a:ext cx="2088232" cy="1224136"/>
          </a:xfrm>
          <a:prstGeom prst="rect">
            <a:avLst/>
          </a:prstGeom>
          <a:noFill/>
        </p:spPr>
      </p:pic>
      <p:pic>
        <p:nvPicPr>
          <p:cNvPr id="1034" name="Picture 10" descr="C:\Users\Татьяна\Desktop\эк 3 - копия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452320" y="116632"/>
            <a:ext cx="880894" cy="1196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260648"/>
            <a:ext cx="4013727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Экскурсия на автобусе  по г. Заволжье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1" y="908720"/>
          <a:ext cx="8856984" cy="576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328"/>
                <a:gridCol w="2952328"/>
                <a:gridCol w="2952328"/>
              </a:tblGrid>
              <a:tr h="1800200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Наш город Заволжье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Помним! Гордимся!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Образование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800200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Медицина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Спорт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Места нашего отдыха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60240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Наши предприятия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Магазины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Наши микрорайоны</a:t>
                      </a:r>
                      <a:endParaRPr lang="ru-RU" sz="1200" b="1" i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Татьяна\Desktop\Заволжье\Герб Заволжь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268760"/>
            <a:ext cx="1302242" cy="1422715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Заволжье\герб заволжья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1340768"/>
            <a:ext cx="1017222" cy="1368152"/>
          </a:xfrm>
          <a:prstGeom prst="rect">
            <a:avLst/>
          </a:prstGeom>
          <a:noFill/>
        </p:spPr>
      </p:pic>
      <p:pic>
        <p:nvPicPr>
          <p:cNvPr id="2052" name="Picture 4" descr="C:\Users\Татьяна\Desktop\Заволжье\Nizhegorodskaya-G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1340768"/>
            <a:ext cx="864448" cy="576064"/>
          </a:xfrm>
          <a:prstGeom prst="rect">
            <a:avLst/>
          </a:prstGeom>
          <a:noFill/>
        </p:spPr>
      </p:pic>
      <p:pic>
        <p:nvPicPr>
          <p:cNvPr id="2053" name="Picture 5" descr="C:\Users\Татьяна\Desktop\Заволжье\стелла погибшим воинам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1988840"/>
            <a:ext cx="864096" cy="683907"/>
          </a:xfrm>
          <a:prstGeom prst="rect">
            <a:avLst/>
          </a:prstGeom>
          <a:noFill/>
        </p:spPr>
      </p:pic>
      <p:pic>
        <p:nvPicPr>
          <p:cNvPr id="2054" name="Picture 6" descr="C:\Users\Татьяна\Desktop\Заволжье\вечный огонь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76056" y="1268760"/>
            <a:ext cx="869082" cy="651812"/>
          </a:xfrm>
          <a:prstGeom prst="rect">
            <a:avLst/>
          </a:prstGeom>
          <a:noFill/>
        </p:spPr>
      </p:pic>
      <p:pic>
        <p:nvPicPr>
          <p:cNvPr id="2055" name="Picture 7" descr="C:\Users\Татьяна\Desktop\Заволжье\памятник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11960" y="1340768"/>
            <a:ext cx="746738" cy="1374540"/>
          </a:xfrm>
          <a:prstGeom prst="rect">
            <a:avLst/>
          </a:prstGeom>
          <a:noFill/>
        </p:spPr>
      </p:pic>
      <p:pic>
        <p:nvPicPr>
          <p:cNvPr id="2056" name="Picture 8" descr="C:\Users\Татьяна\Desktop\Заволжье\памятник погибшим ВОВ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76056" y="1988840"/>
            <a:ext cx="974673" cy="676702"/>
          </a:xfrm>
          <a:prstGeom prst="rect">
            <a:avLst/>
          </a:prstGeom>
          <a:noFill/>
        </p:spPr>
      </p:pic>
      <p:pic>
        <p:nvPicPr>
          <p:cNvPr id="2057" name="Picture 9" descr="C:\Users\Татьяна\Desktop\Заволжье\наш детский сад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228184" y="1196752"/>
            <a:ext cx="1147101" cy="860326"/>
          </a:xfrm>
          <a:prstGeom prst="rect">
            <a:avLst/>
          </a:prstGeom>
          <a:noFill/>
        </p:spPr>
      </p:pic>
      <p:pic>
        <p:nvPicPr>
          <p:cNvPr id="2058" name="Picture 10" descr="C:\Users\Татьяна\Desktop\Заволжье\техникум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812360" y="1196752"/>
            <a:ext cx="1145704" cy="763325"/>
          </a:xfrm>
          <a:prstGeom prst="rect">
            <a:avLst/>
          </a:prstGeom>
          <a:noFill/>
        </p:spPr>
      </p:pic>
      <p:pic>
        <p:nvPicPr>
          <p:cNvPr id="2059" name="Picture 11" descr="C:\Users\Татьяна\Desktop\Заволжье\ш 19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164288" y="1988840"/>
            <a:ext cx="1080120" cy="726655"/>
          </a:xfrm>
          <a:prstGeom prst="rect">
            <a:avLst/>
          </a:prstGeom>
          <a:noFill/>
        </p:spPr>
      </p:pic>
      <p:pic>
        <p:nvPicPr>
          <p:cNvPr id="2060" name="Picture 12" descr="C:\Users\Татьяна\Desktop\Заволжье\больница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51520" y="2996952"/>
            <a:ext cx="1279830" cy="936104"/>
          </a:xfrm>
          <a:prstGeom prst="rect">
            <a:avLst/>
          </a:prstGeom>
          <a:noFill/>
        </p:spPr>
      </p:pic>
      <p:pic>
        <p:nvPicPr>
          <p:cNvPr id="2061" name="Picture 13" descr="C:\Users\Татьяна\Desktop\больница №1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979712" y="2924944"/>
            <a:ext cx="1099759" cy="1008112"/>
          </a:xfrm>
          <a:prstGeom prst="rect">
            <a:avLst/>
          </a:prstGeom>
          <a:noFill/>
        </p:spPr>
      </p:pic>
      <p:pic>
        <p:nvPicPr>
          <p:cNvPr id="2062" name="Picture 14" descr="C:\Users\Татьяна\Desktop\медико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115616" y="3573016"/>
            <a:ext cx="1221515" cy="916136"/>
          </a:xfrm>
          <a:prstGeom prst="rect">
            <a:avLst/>
          </a:prstGeom>
          <a:noFill/>
        </p:spPr>
      </p:pic>
      <p:pic>
        <p:nvPicPr>
          <p:cNvPr id="2063" name="Picture 15" descr="C:\Users\Татьяна\Desktop\Заволжье\стадион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275856" y="2924944"/>
            <a:ext cx="1296144" cy="864096"/>
          </a:xfrm>
          <a:prstGeom prst="rect">
            <a:avLst/>
          </a:prstGeom>
          <a:noFill/>
        </p:spPr>
      </p:pic>
      <p:pic>
        <p:nvPicPr>
          <p:cNvPr id="2064" name="Picture 16" descr="C:\Users\Татьяна\Desktop\Заволжье\бассейн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716016" y="2924944"/>
            <a:ext cx="1208651" cy="906488"/>
          </a:xfrm>
          <a:prstGeom prst="rect">
            <a:avLst/>
          </a:prstGeom>
          <a:noFill/>
        </p:spPr>
      </p:pic>
      <p:pic>
        <p:nvPicPr>
          <p:cNvPr id="2065" name="Picture 17" descr="C:\Users\Татьяна\Desktop\Заволжье\Ледовый Дворец.jpg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3995936" y="3789040"/>
            <a:ext cx="1170111" cy="666164"/>
          </a:xfrm>
          <a:prstGeom prst="rect">
            <a:avLst/>
          </a:prstGeom>
          <a:noFill/>
        </p:spPr>
      </p:pic>
      <p:pic>
        <p:nvPicPr>
          <p:cNvPr id="2066" name="Picture 18" descr="C:\Users\Татьяна\Desktop\Заволжье\дом культуры.jp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6084168" y="2996952"/>
            <a:ext cx="1239590" cy="799527"/>
          </a:xfrm>
          <a:prstGeom prst="rect">
            <a:avLst/>
          </a:prstGeom>
          <a:noFill/>
        </p:spPr>
      </p:pic>
      <p:pic>
        <p:nvPicPr>
          <p:cNvPr id="2067" name="Picture 19" descr="C:\Users\Татьяна\Desktop\Заволжье\детский городок.jp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7596336" y="2996952"/>
            <a:ext cx="1317526" cy="792088"/>
          </a:xfrm>
          <a:prstGeom prst="rect">
            <a:avLst/>
          </a:prstGeom>
          <a:noFill/>
        </p:spPr>
      </p:pic>
      <p:pic>
        <p:nvPicPr>
          <p:cNvPr id="2068" name="Picture 20" descr="C:\Users\Татьяна\Desktop\Заволжье\парк.jp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7596336" y="3789040"/>
            <a:ext cx="1296144" cy="648072"/>
          </a:xfrm>
          <a:prstGeom prst="rect">
            <a:avLst/>
          </a:prstGeom>
          <a:noFill/>
        </p:spPr>
      </p:pic>
      <p:pic>
        <p:nvPicPr>
          <p:cNvPr id="2069" name="Picture 21" descr="C:\Users\Татьяна\Desktop\Заволжье\фонтан.jpg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156176" y="3789040"/>
            <a:ext cx="1224136" cy="662583"/>
          </a:xfrm>
          <a:prstGeom prst="rect">
            <a:avLst/>
          </a:prstGeom>
          <a:noFill/>
        </p:spPr>
      </p:pic>
      <p:pic>
        <p:nvPicPr>
          <p:cNvPr id="2070" name="Picture 22" descr="C:\Users\Татьяна\Desktop\Заволжье\ЗМЗ.jpg"/>
          <p:cNvPicPr>
            <a:picLocks noChangeAspect="1" noChangeArrowheads="1"/>
          </p:cNvPicPr>
          <p:nvPr/>
        </p:nvPicPr>
        <p:blipFill>
          <a:blip r:embed="rId23" cstate="screen"/>
          <a:srcRect/>
          <a:stretch>
            <a:fillRect/>
          </a:stretch>
        </p:blipFill>
        <p:spPr bwMode="auto">
          <a:xfrm>
            <a:off x="251520" y="4797152"/>
            <a:ext cx="1568982" cy="864096"/>
          </a:xfrm>
          <a:prstGeom prst="rect">
            <a:avLst/>
          </a:prstGeom>
          <a:noFill/>
        </p:spPr>
      </p:pic>
      <p:pic>
        <p:nvPicPr>
          <p:cNvPr id="2071" name="Picture 23" descr="C:\Users\Татьяна\Desktop\Заволжье\Завод Леони.jpg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1835696" y="4797152"/>
            <a:ext cx="1227807" cy="859572"/>
          </a:xfrm>
          <a:prstGeom prst="rect">
            <a:avLst/>
          </a:prstGeom>
          <a:noFill/>
        </p:spPr>
      </p:pic>
      <p:pic>
        <p:nvPicPr>
          <p:cNvPr id="2072" name="Picture 24" descr="C:\Users\Татьяна\Desktop\Заволжье\Заводоуправление_ЗАО__ЗЗГТ_.jpg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251520" y="5733256"/>
            <a:ext cx="1450447" cy="864096"/>
          </a:xfrm>
          <a:prstGeom prst="rect">
            <a:avLst/>
          </a:prstGeom>
          <a:noFill/>
        </p:spPr>
      </p:pic>
      <p:pic>
        <p:nvPicPr>
          <p:cNvPr id="2074" name="Picture 26" descr="C:\Users\Татьяна\Desktop\гэс.jpg"/>
          <p:cNvPicPr>
            <a:picLocks noChangeAspect="1" noChangeArrowheads="1"/>
          </p:cNvPicPr>
          <p:nvPr/>
        </p:nvPicPr>
        <p:blipFill>
          <a:blip r:embed="rId26" cstate="screen"/>
          <a:srcRect/>
          <a:stretch>
            <a:fillRect/>
          </a:stretch>
        </p:blipFill>
        <p:spPr bwMode="auto">
          <a:xfrm>
            <a:off x="1795231" y="5733256"/>
            <a:ext cx="1313789" cy="864096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4716016" y="47251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75" name="Picture 27" descr="C:\Users\Татьяна\Desktop\Заволжье\рынок.jpg"/>
          <p:cNvPicPr>
            <a:picLocks noChangeAspect="1" noChangeArrowheads="1"/>
          </p:cNvPicPr>
          <p:nvPr/>
        </p:nvPicPr>
        <p:blipFill>
          <a:blip r:embed="rId27" cstate="screen"/>
          <a:srcRect/>
          <a:stretch>
            <a:fillRect/>
          </a:stretch>
        </p:blipFill>
        <p:spPr bwMode="auto">
          <a:xfrm>
            <a:off x="3203848" y="4869160"/>
            <a:ext cx="1255346" cy="792088"/>
          </a:xfrm>
          <a:prstGeom prst="rect">
            <a:avLst/>
          </a:prstGeom>
          <a:noFill/>
        </p:spPr>
      </p:pic>
      <p:pic>
        <p:nvPicPr>
          <p:cNvPr id="2076" name="Picture 28" descr="C:\Users\Татьяна\Desktop\Заволжье\рынок 2.jpg"/>
          <p:cNvPicPr>
            <a:picLocks noChangeAspect="1" noChangeArrowheads="1"/>
          </p:cNvPicPr>
          <p:nvPr/>
        </p:nvPicPr>
        <p:blipFill>
          <a:blip r:embed="rId28" cstate="screen"/>
          <a:srcRect/>
          <a:stretch>
            <a:fillRect/>
          </a:stretch>
        </p:blipFill>
        <p:spPr bwMode="auto">
          <a:xfrm>
            <a:off x="3203848" y="5733256"/>
            <a:ext cx="1245518" cy="864096"/>
          </a:xfrm>
          <a:prstGeom prst="rect">
            <a:avLst/>
          </a:prstGeom>
          <a:noFill/>
        </p:spPr>
      </p:pic>
      <p:pic>
        <p:nvPicPr>
          <p:cNvPr id="2077" name="Picture 29" descr="C:\Users\Татьяна\Desktop\Заволжье\магазин.jpg"/>
          <p:cNvPicPr>
            <a:picLocks noChangeAspect="1" noChangeArrowheads="1"/>
          </p:cNvPicPr>
          <p:nvPr/>
        </p:nvPicPr>
        <p:blipFill>
          <a:blip r:embed="rId29" cstate="screen"/>
          <a:srcRect/>
          <a:stretch>
            <a:fillRect/>
          </a:stretch>
        </p:blipFill>
        <p:spPr bwMode="auto">
          <a:xfrm>
            <a:off x="4572000" y="4869161"/>
            <a:ext cx="1440160" cy="864096"/>
          </a:xfrm>
          <a:prstGeom prst="rect">
            <a:avLst/>
          </a:prstGeom>
          <a:noFill/>
        </p:spPr>
      </p:pic>
      <p:pic>
        <p:nvPicPr>
          <p:cNvPr id="2078" name="Picture 30" descr="C:\Users\Татьяна\Desktop\Заволжье\перекресток.jpg"/>
          <p:cNvPicPr>
            <a:picLocks noChangeAspect="1" noChangeArrowheads="1"/>
          </p:cNvPicPr>
          <p:nvPr/>
        </p:nvPicPr>
        <p:blipFill>
          <a:blip r:embed="rId30" cstate="screen"/>
          <a:srcRect/>
          <a:stretch>
            <a:fillRect/>
          </a:stretch>
        </p:blipFill>
        <p:spPr bwMode="auto">
          <a:xfrm>
            <a:off x="4572000" y="5805264"/>
            <a:ext cx="1440160" cy="772492"/>
          </a:xfrm>
          <a:prstGeom prst="rect">
            <a:avLst/>
          </a:prstGeom>
          <a:noFill/>
        </p:spPr>
      </p:pic>
      <p:pic>
        <p:nvPicPr>
          <p:cNvPr id="2079" name="Picture 31" descr="C:\Users\Татьяна\Desktop\Заволжье\ул. Пономарева.jpg"/>
          <p:cNvPicPr>
            <a:picLocks noChangeAspect="1" noChangeArrowheads="1"/>
          </p:cNvPicPr>
          <p:nvPr/>
        </p:nvPicPr>
        <p:blipFill>
          <a:blip r:embed="rId31" cstate="screen"/>
          <a:srcRect/>
          <a:stretch>
            <a:fillRect/>
          </a:stretch>
        </p:blipFill>
        <p:spPr bwMode="auto">
          <a:xfrm>
            <a:off x="6156176" y="4869161"/>
            <a:ext cx="1253629" cy="825920"/>
          </a:xfrm>
          <a:prstGeom prst="rect">
            <a:avLst/>
          </a:prstGeom>
          <a:noFill/>
        </p:spPr>
      </p:pic>
      <p:pic>
        <p:nvPicPr>
          <p:cNvPr id="2080" name="Picture 32" descr="C:\Users\Татьяна\Desktop\Заволжье\микрорайон Пушкинский.jpg"/>
          <p:cNvPicPr>
            <a:picLocks noChangeAspect="1" noChangeArrowheads="1"/>
          </p:cNvPicPr>
          <p:nvPr/>
        </p:nvPicPr>
        <p:blipFill>
          <a:blip r:embed="rId32" cstate="screen"/>
          <a:srcRect/>
          <a:stretch>
            <a:fillRect/>
          </a:stretch>
        </p:blipFill>
        <p:spPr bwMode="auto">
          <a:xfrm>
            <a:off x="6156176" y="5805264"/>
            <a:ext cx="1296144" cy="811301"/>
          </a:xfrm>
          <a:prstGeom prst="rect">
            <a:avLst/>
          </a:prstGeom>
          <a:noFill/>
        </p:spPr>
      </p:pic>
      <p:pic>
        <p:nvPicPr>
          <p:cNvPr id="2081" name="Picture 33" descr="C:\Users\Татьяна\Desktop\Заволжье\проспект Дзержинского.jpg"/>
          <p:cNvPicPr>
            <a:picLocks noChangeAspect="1" noChangeArrowheads="1"/>
          </p:cNvPicPr>
          <p:nvPr/>
        </p:nvPicPr>
        <p:blipFill>
          <a:blip r:embed="rId33" cstate="screen"/>
          <a:srcRect/>
          <a:stretch>
            <a:fillRect/>
          </a:stretch>
        </p:blipFill>
        <p:spPr bwMode="auto">
          <a:xfrm>
            <a:off x="7596336" y="4869160"/>
            <a:ext cx="1328982" cy="792088"/>
          </a:xfrm>
          <a:prstGeom prst="rect">
            <a:avLst/>
          </a:prstGeom>
          <a:noFill/>
        </p:spPr>
      </p:pic>
      <p:pic>
        <p:nvPicPr>
          <p:cNvPr id="2082" name="Picture 34" descr="C:\Users\Татьяна\Desktop\Заволжье\Рождественский.jpg"/>
          <p:cNvPicPr>
            <a:picLocks noChangeAspect="1" noChangeArrowheads="1"/>
          </p:cNvPicPr>
          <p:nvPr/>
        </p:nvPicPr>
        <p:blipFill>
          <a:blip r:embed="rId34" cstate="screen"/>
          <a:srcRect/>
          <a:stretch>
            <a:fillRect/>
          </a:stretch>
        </p:blipFill>
        <p:spPr bwMode="auto">
          <a:xfrm>
            <a:off x="7655464" y="5805264"/>
            <a:ext cx="1309024" cy="792088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Заволжье\атобус.jpg"/>
          <p:cNvPicPr>
            <a:picLocks noChangeAspect="1" noChangeArrowheads="1"/>
          </p:cNvPicPr>
          <p:nvPr/>
        </p:nvPicPr>
        <p:blipFill>
          <a:blip r:embed="rId35" cstate="screen"/>
          <a:srcRect/>
          <a:stretch>
            <a:fillRect/>
          </a:stretch>
        </p:blipFill>
        <p:spPr bwMode="auto">
          <a:xfrm>
            <a:off x="967270" y="116632"/>
            <a:ext cx="1588506" cy="720080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эк 3.jpg"/>
          <p:cNvPicPr>
            <a:picLocks noChangeAspect="1" noChangeArrowheads="1"/>
          </p:cNvPicPr>
          <p:nvPr/>
        </p:nvPicPr>
        <p:blipFill>
          <a:blip r:embed="rId36" cstate="screen"/>
          <a:srcRect/>
          <a:stretch>
            <a:fillRect/>
          </a:stretch>
        </p:blipFill>
        <p:spPr bwMode="auto">
          <a:xfrm>
            <a:off x="8172400" y="116632"/>
            <a:ext cx="530030" cy="7200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2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7" dur="2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2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2" dur="2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2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20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20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Двойная волна 2"/>
          <p:cNvSpPr/>
          <p:nvPr/>
        </p:nvSpPr>
        <p:spPr>
          <a:xfrm>
            <a:off x="755576" y="2060848"/>
            <a:ext cx="3024336" cy="792088"/>
          </a:xfrm>
          <a:prstGeom prst="doubleWave">
            <a:avLst>
              <a:gd name="adj1" fmla="val 6250"/>
              <a:gd name="adj2" fmla="val 51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войная волна 3"/>
          <p:cNvSpPr/>
          <p:nvPr/>
        </p:nvSpPr>
        <p:spPr>
          <a:xfrm>
            <a:off x="5580112" y="1916832"/>
            <a:ext cx="2952328" cy="864096"/>
          </a:xfrm>
          <a:prstGeom prst="doubleWave">
            <a:avLst>
              <a:gd name="adj1" fmla="val 6250"/>
              <a:gd name="adj2" fmla="val 45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2771800" y="980728"/>
            <a:ext cx="3600400" cy="12241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 5"/>
          <p:cNvSpPr/>
          <p:nvPr/>
        </p:nvSpPr>
        <p:spPr>
          <a:xfrm>
            <a:off x="395536" y="3140968"/>
            <a:ext cx="2592288" cy="9361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3275856" y="3140968"/>
            <a:ext cx="2520280" cy="86409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6084168" y="3140968"/>
            <a:ext cx="2498576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0" y="4293096"/>
            <a:ext cx="1907704" cy="79208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1763688" y="4221088"/>
            <a:ext cx="1944216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3491880" y="4221088"/>
            <a:ext cx="2016224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5292080" y="4221088"/>
            <a:ext cx="1944216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7164288" y="4221088"/>
            <a:ext cx="1778496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820472" y="4581128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2915816" y="5229200"/>
            <a:ext cx="3312368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084168" y="4941168"/>
            <a:ext cx="4122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accent1"/>
                </a:solidFill>
              </a:rPr>
              <a:t>!</a:t>
            </a:r>
            <a:endParaRPr lang="ru-RU" sz="6600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C:\Users\Татьяна\Desktop\Заволжье\Герб Заволжь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188640"/>
            <a:ext cx="1152128" cy="1536171"/>
          </a:xfrm>
          <a:prstGeom prst="rect">
            <a:avLst/>
          </a:prstGeom>
          <a:noFill/>
        </p:spPr>
      </p:pic>
      <p:pic>
        <p:nvPicPr>
          <p:cNvPr id="3075" name="Picture 3" descr="C:\Users\Татьяна\Desktop\Заволжье\герб заволжья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332656"/>
            <a:ext cx="1017222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Спасибо за внимание!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098" name="Picture 2" descr="C:\Users\Татьяна\Desktop\эк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8532440" cy="3524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411</TotalTime>
  <Words>133</Words>
  <Application>Microsoft Office PowerPoint</Application>
  <PresentationFormat>Экран (4:3)</PresentationFormat>
  <Paragraphs>50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В школе юных экскурсоводов</vt:lpstr>
      <vt:lpstr>Слайд 2</vt:lpstr>
      <vt:lpstr>Слайд 3</vt:lpstr>
      <vt:lpstr>Слайд 4</vt:lpstr>
      <vt:lpstr>Слайд 5</vt:lpstr>
      <vt:lpstr>Слайд 6</vt:lpstr>
      <vt:lpstr>Синквейн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школе юных экскурсоводов</dc:title>
  <dc:creator>Татьяна</dc:creator>
  <cp:lastModifiedBy>Татьяна</cp:lastModifiedBy>
  <cp:revision>46</cp:revision>
  <dcterms:created xsi:type="dcterms:W3CDTF">2018-12-04T12:16:03Z</dcterms:created>
  <dcterms:modified xsi:type="dcterms:W3CDTF">2019-12-14T14:16:22Z</dcterms:modified>
</cp:coreProperties>
</file>