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456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13A8281-DC58-491C-B57A-CD043F835B46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E392FAB-6AD0-47EE-B64E-0AABB9AF6B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728192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Georgia" panose="02040502050405020303" pitchFamily="18" charset="0"/>
              </a:rPr>
              <a:t>Вот Театр – волшебный дом!</a:t>
            </a:r>
            <a:br>
              <a:rPr lang="ru-RU" sz="2200" dirty="0" smtClean="0">
                <a:latin typeface="Georgia" panose="02040502050405020303" pitchFamily="18" charset="0"/>
              </a:rPr>
            </a:br>
            <a:r>
              <a:rPr lang="ru-RU" sz="2200" dirty="0" smtClean="0">
                <a:latin typeface="Georgia" panose="02040502050405020303" pitchFamily="18" charset="0"/>
              </a:rPr>
              <a:t>Сказку ты увидишь в нем.</a:t>
            </a:r>
            <a:r>
              <a:rPr lang="en-US" sz="2200" dirty="0" smtClean="0">
                <a:latin typeface="Georgia" panose="02040502050405020303" pitchFamily="18" charset="0"/>
              </a:rPr>
              <a:t/>
            </a:r>
            <a:br>
              <a:rPr lang="en-US" sz="2200" dirty="0" smtClean="0">
                <a:latin typeface="Georgia" panose="02040502050405020303" pitchFamily="18" charset="0"/>
              </a:rPr>
            </a:br>
            <a:r>
              <a:rPr lang="ru-RU" sz="2200" dirty="0" smtClean="0">
                <a:latin typeface="Georgia" panose="02040502050405020303" pitchFamily="18" charset="0"/>
              </a:rPr>
              <a:t>Танцы, музыка и смех –</a:t>
            </a:r>
            <a:r>
              <a:rPr lang="en-US" sz="2200" dirty="0" smtClean="0">
                <a:latin typeface="Georgia" panose="02040502050405020303" pitchFamily="18" charset="0"/>
              </a:rPr>
              <a:t/>
            </a:r>
            <a:br>
              <a:rPr lang="en-US" sz="2200" dirty="0" smtClean="0">
                <a:latin typeface="Georgia" panose="02040502050405020303" pitchFamily="18" charset="0"/>
              </a:rPr>
            </a:br>
            <a:r>
              <a:rPr lang="ru-RU" sz="2200" dirty="0" smtClean="0">
                <a:latin typeface="Georgia" panose="02040502050405020303" pitchFamily="18" charset="0"/>
              </a:rPr>
              <a:t>Представление для всех</a:t>
            </a:r>
            <a:r>
              <a:rPr lang="ru-RU" dirty="0" smtClean="0">
                <a:latin typeface="Georgia" panose="02040502050405020303" pitchFamily="18" charset="0"/>
              </a:rPr>
              <a:t>.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36912"/>
            <a:ext cx="5830788" cy="3850035"/>
          </a:xfrm>
        </p:spPr>
      </p:pic>
    </p:spTree>
    <p:extLst>
      <p:ext uri="{BB962C8B-B14F-4D97-AF65-F5344CB8AC3E}">
        <p14:creationId xmlns:p14="http://schemas.microsoft.com/office/powerpoint/2010/main" val="4174846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692696"/>
            <a:ext cx="2530624" cy="1143000"/>
          </a:xfrm>
        </p:spPr>
        <p:txBody>
          <a:bodyPr/>
          <a:lstStyle/>
          <a:p>
            <a:r>
              <a:rPr lang="ru-RU" dirty="0" smtClean="0"/>
              <a:t>Артисты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68" y="1628800"/>
            <a:ext cx="4212468" cy="28083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488" y="2673185"/>
            <a:ext cx="3470275" cy="2324429"/>
          </a:xfrm>
        </p:spPr>
      </p:pic>
    </p:spTree>
    <p:extLst>
      <p:ext uri="{BB962C8B-B14F-4D97-AF65-F5344CB8AC3E}">
        <p14:creationId xmlns:p14="http://schemas.microsoft.com/office/powerpoint/2010/main" val="1780074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348880"/>
            <a:ext cx="36004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33" y="1916832"/>
            <a:ext cx="5733291" cy="3744417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96752"/>
            <a:ext cx="3914625" cy="3145681"/>
          </a:xfrm>
        </p:spPr>
      </p:pic>
    </p:spTree>
    <p:extLst>
      <p:ext uri="{BB962C8B-B14F-4D97-AF65-F5344CB8AC3E}">
        <p14:creationId xmlns:p14="http://schemas.microsoft.com/office/powerpoint/2010/main" val="3299604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Театральная </a:t>
            </a:r>
            <a:br>
              <a:rPr lang="ru-RU" dirty="0" smtClean="0"/>
            </a:br>
            <a:r>
              <a:rPr lang="ru-RU" dirty="0" smtClean="0"/>
              <a:t>касса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87" y="1556792"/>
            <a:ext cx="4734626" cy="4339183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1560" y="2996952"/>
            <a:ext cx="2743200" cy="1392560"/>
          </a:xfrm>
        </p:spPr>
        <p:txBody>
          <a:bodyPr/>
          <a:lstStyle/>
          <a:p>
            <a:r>
              <a:rPr lang="ru-RU" dirty="0"/>
              <a:t>Но как же мы можем попасть в театр? Конечно нужно купить билет на представление в театральной кассе.</a:t>
            </a:r>
          </a:p>
        </p:txBody>
      </p:sp>
    </p:spTree>
    <p:extLst>
      <p:ext uri="{BB962C8B-B14F-4D97-AF65-F5344CB8AC3E}">
        <p14:creationId xmlns:p14="http://schemas.microsoft.com/office/powerpoint/2010/main" val="2466146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789040"/>
            <a:ext cx="266429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84" y="1806575"/>
            <a:ext cx="6789631" cy="4052888"/>
          </a:xfrm>
        </p:spPr>
      </p:pic>
    </p:spTree>
    <p:extLst>
      <p:ext uri="{BB962C8B-B14F-4D97-AF65-F5344CB8AC3E}">
        <p14:creationId xmlns:p14="http://schemas.microsoft.com/office/powerpoint/2010/main" val="1873959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23811"/>
          </a:xfrm>
        </p:spPr>
        <p:txBody>
          <a:bodyPr/>
          <a:lstStyle/>
          <a:p>
            <a:pPr algn="ctr"/>
            <a:r>
              <a:rPr lang="ru-RU" dirty="0" smtClean="0"/>
              <a:t>Гардероб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450232" cy="2179320"/>
          </a:xfrm>
        </p:spPr>
        <p:txBody>
          <a:bodyPr/>
          <a:lstStyle/>
          <a:p>
            <a:r>
              <a:rPr lang="ru-RU" dirty="0" smtClean="0">
                <a:latin typeface="Georgia" panose="02040502050405020303" pitchFamily="18" charset="0"/>
              </a:rPr>
              <a:t>Мы пошли с подругой Любой.</a:t>
            </a:r>
          </a:p>
          <a:p>
            <a:r>
              <a:rPr lang="ru-RU" dirty="0" smtClean="0">
                <a:latin typeface="Georgia" panose="02040502050405020303" pitchFamily="18" charset="0"/>
              </a:rPr>
              <a:t>Мы в театре сняли шубы, </a:t>
            </a:r>
          </a:p>
          <a:p>
            <a:r>
              <a:rPr lang="ru-RU" dirty="0" smtClean="0">
                <a:latin typeface="Georgia" panose="02040502050405020303" pitchFamily="18" charset="0"/>
              </a:rPr>
              <a:t>Сняли теплые платки.</a:t>
            </a:r>
          </a:p>
          <a:p>
            <a:r>
              <a:rPr lang="ru-RU" dirty="0" smtClean="0">
                <a:latin typeface="Georgia" panose="02040502050405020303" pitchFamily="18" charset="0"/>
              </a:rPr>
              <a:t>Нам в театре, в раздевалке,</a:t>
            </a:r>
          </a:p>
          <a:p>
            <a:r>
              <a:rPr lang="ru-RU" dirty="0" smtClean="0">
                <a:latin typeface="Georgia" panose="02040502050405020303" pitchFamily="18" charset="0"/>
              </a:rPr>
              <a:t>Дали в руки номерки.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3" r="5583"/>
          <a:stretch>
            <a:fillRect/>
          </a:stretch>
        </p:blipFill>
        <p:spPr>
          <a:xfrm>
            <a:off x="2843808" y="548680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69829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564904"/>
            <a:ext cx="3168352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179709"/>
            <a:ext cx="4505167" cy="5273627"/>
          </a:xfrm>
        </p:spPr>
      </p:pic>
    </p:spTree>
    <p:extLst>
      <p:ext uri="{BB962C8B-B14F-4D97-AF65-F5344CB8AC3E}">
        <p14:creationId xmlns:p14="http://schemas.microsoft.com/office/powerpoint/2010/main" val="3309706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780928"/>
            <a:ext cx="223224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95" y="1772816"/>
            <a:ext cx="8223161" cy="4705977"/>
          </a:xfrm>
        </p:spPr>
      </p:pic>
    </p:spTree>
    <p:extLst>
      <p:ext uri="{BB962C8B-B14F-4D97-AF65-F5344CB8AC3E}">
        <p14:creationId xmlns:p14="http://schemas.microsoft.com/office/powerpoint/2010/main" val="2354563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725144"/>
            <a:ext cx="396044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7" y="764703"/>
            <a:ext cx="5904656" cy="5904656"/>
          </a:xfrm>
        </p:spPr>
      </p:pic>
    </p:spTree>
    <p:extLst>
      <p:ext uri="{BB962C8B-B14F-4D97-AF65-F5344CB8AC3E}">
        <p14:creationId xmlns:p14="http://schemas.microsoft.com/office/powerpoint/2010/main" val="1680782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717032"/>
            <a:ext cx="3456384" cy="1143000"/>
          </a:xfrm>
        </p:spPr>
        <p:txBody>
          <a:bodyPr/>
          <a:lstStyle/>
          <a:p>
            <a:r>
              <a:rPr lang="ru-RU" dirty="0" smtClean="0"/>
              <a:t>Занавес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4038600" cy="29520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501008"/>
            <a:ext cx="4472573" cy="2983171"/>
          </a:xfrm>
        </p:spPr>
      </p:pic>
    </p:spTree>
    <p:extLst>
      <p:ext uri="{BB962C8B-B14F-4D97-AF65-F5344CB8AC3E}">
        <p14:creationId xmlns:p14="http://schemas.microsoft.com/office/powerpoint/2010/main" val="2790663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37112"/>
            <a:ext cx="3250704" cy="1143000"/>
          </a:xfrm>
        </p:spPr>
        <p:txBody>
          <a:bodyPr/>
          <a:lstStyle/>
          <a:p>
            <a:r>
              <a:rPr lang="ru-RU" dirty="0" smtClean="0"/>
              <a:t>Декорации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980728"/>
            <a:ext cx="4472735" cy="28083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84984"/>
            <a:ext cx="4038600" cy="2880868"/>
          </a:xfrm>
        </p:spPr>
      </p:pic>
    </p:spTree>
    <p:extLst>
      <p:ext uri="{BB962C8B-B14F-4D97-AF65-F5344CB8AC3E}">
        <p14:creationId xmlns:p14="http://schemas.microsoft.com/office/powerpoint/2010/main" val="3076720265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40</TotalTime>
  <Words>58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Вот Театр – волшебный дом! Сказку ты увидишь в нем. Танцы, музыка и смех – Представление для всех.</vt:lpstr>
      <vt:lpstr>Театральная  касса</vt:lpstr>
      <vt:lpstr>Презентация PowerPoint</vt:lpstr>
      <vt:lpstr>Гардероб</vt:lpstr>
      <vt:lpstr>Презентация PowerPoint</vt:lpstr>
      <vt:lpstr>Презентация PowerPoint</vt:lpstr>
      <vt:lpstr>Презентация PowerPoint</vt:lpstr>
      <vt:lpstr>Занавес</vt:lpstr>
      <vt:lpstr>Декорации</vt:lpstr>
      <vt:lpstr>Артисты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Вот Театр – волшебный дом! Сказку ты увидишь в нем. Танцы, музыка и смех – Представление для всех.</dc:title>
  <dc:creator>Home</dc:creator>
  <cp:lastModifiedBy>Lazarev</cp:lastModifiedBy>
  <cp:revision>6</cp:revision>
  <dcterms:created xsi:type="dcterms:W3CDTF">2016-03-20T08:22:22Z</dcterms:created>
  <dcterms:modified xsi:type="dcterms:W3CDTF">2019-12-14T08:29:27Z</dcterms:modified>
</cp:coreProperties>
</file>