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Оригами – это волшебный мир!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980728"/>
            <a:ext cx="8784976" cy="5760640"/>
          </a:xfrm>
        </p:spPr>
      </p:pic>
    </p:spTree>
    <p:extLst>
      <p:ext uri="{BB962C8B-B14F-4D97-AF65-F5344CB8AC3E}">
        <p14:creationId xmlns:p14="http://schemas.microsoft.com/office/powerpoint/2010/main" val="1874201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Трудимся вместе!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628800"/>
            <a:ext cx="6696744" cy="4608511"/>
          </a:xfrm>
        </p:spPr>
      </p:pic>
    </p:spTree>
    <p:extLst>
      <p:ext uri="{BB962C8B-B14F-4D97-AF65-F5344CB8AC3E}">
        <p14:creationId xmlns:p14="http://schemas.microsoft.com/office/powerpoint/2010/main" val="130093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1152128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 - « Бабочка»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084" y="1484784"/>
            <a:ext cx="4104456" cy="3384376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673" y="2924944"/>
            <a:ext cx="4042479" cy="3280978"/>
          </a:xfrm>
        </p:spPr>
      </p:pic>
    </p:spTree>
    <p:extLst>
      <p:ext uri="{BB962C8B-B14F-4D97-AF65-F5344CB8AC3E}">
        <p14:creationId xmlns:p14="http://schemas.microsoft.com/office/powerpoint/2010/main" val="3067285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34400" cy="1191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этап «Бабочка» - складывание в треугольник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56792"/>
            <a:ext cx="4176464" cy="3240360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852936"/>
            <a:ext cx="4176464" cy="3352986"/>
          </a:xfrm>
        </p:spPr>
      </p:pic>
    </p:spTree>
    <p:extLst>
      <p:ext uri="{BB962C8B-B14F-4D97-AF65-F5344CB8AC3E}">
        <p14:creationId xmlns:p14="http://schemas.microsoft.com/office/powerpoint/2010/main" val="2693303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этап- складывание крыльев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56792"/>
            <a:ext cx="4176464" cy="338437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780928"/>
            <a:ext cx="4326632" cy="3460998"/>
          </a:xfrm>
        </p:spPr>
      </p:pic>
    </p:spTree>
    <p:extLst>
      <p:ext uri="{BB962C8B-B14F-4D97-AF65-F5344CB8AC3E}">
        <p14:creationId xmlns:p14="http://schemas.microsoft.com/office/powerpoint/2010/main" val="415059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08112"/>
          </a:xfrm>
        </p:spPr>
        <p:txBody>
          <a:bodyPr>
            <a:noAutofit/>
          </a:bodyPr>
          <a:lstStyle/>
          <a:p>
            <a: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 этап -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равнение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образцом и по необходимости дополнение разными деталями.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527174"/>
            <a:ext cx="6480720" cy="4782145"/>
          </a:xfrm>
        </p:spPr>
      </p:pic>
    </p:spTree>
    <p:extLst>
      <p:ext uri="{BB962C8B-B14F-4D97-AF65-F5344CB8AC3E}">
        <p14:creationId xmlns:p14="http://schemas.microsoft.com/office/powerpoint/2010/main" val="1820544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Мы трудиться - не ленимся!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744" y="1527175"/>
            <a:ext cx="6095999" cy="4572000"/>
          </a:xfrm>
        </p:spPr>
      </p:pic>
    </p:spTree>
    <p:extLst>
      <p:ext uri="{BB962C8B-B14F-4D97-AF65-F5344CB8AC3E}">
        <p14:creationId xmlns:p14="http://schemas.microsoft.com/office/powerpoint/2010/main" val="29060705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156</TotalTime>
  <Words>47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Оригами – это волшебный мир!</vt:lpstr>
      <vt:lpstr>Трудимся вместе!</vt:lpstr>
      <vt:lpstr>1 этап - « Бабочка»   </vt:lpstr>
      <vt:lpstr>2 этап «Бабочка» - складывание в треугольник</vt:lpstr>
      <vt:lpstr>3 этап- складывание крыльев</vt:lpstr>
      <vt:lpstr>4 этап - сравнение с образцом и по необходимости дополнение разными деталями.</vt:lpstr>
      <vt:lpstr>Мы трудиться - не ленимся!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– это волшебный мир!</dc:title>
  <dc:creator>Светлана</dc:creator>
  <cp:lastModifiedBy>Светлана</cp:lastModifiedBy>
  <cp:revision>16</cp:revision>
  <dcterms:created xsi:type="dcterms:W3CDTF">2018-04-24T16:39:04Z</dcterms:created>
  <dcterms:modified xsi:type="dcterms:W3CDTF">2019-12-14T15:09:12Z</dcterms:modified>
</cp:coreProperties>
</file>