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5081ABB-E3CC-413D-886A-6E2ED8297D36}">
          <p14:sldIdLst>
            <p14:sldId id="257"/>
          </p14:sldIdLst>
        </p14:section>
        <p14:section name="Раздел без заголовка" id="{197A764A-14FB-4BBE-B41C-C4161D9E2F9D}">
          <p14:sldIdLst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998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21442"/>
            <a:ext cx="6341031" cy="9036496"/>
          </a:xfrm>
        </p:spPr>
      </p:pic>
    </p:spTree>
    <p:extLst>
      <p:ext uri="{BB962C8B-B14F-4D97-AF65-F5344CB8AC3E}">
        <p14:creationId xmlns:p14="http://schemas.microsoft.com/office/powerpoint/2010/main" val="222153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0"/>
            <a:ext cx="6858000" cy="9432439"/>
          </a:xfrm>
        </p:spPr>
      </p:pic>
    </p:spTree>
    <p:extLst>
      <p:ext uri="{BB962C8B-B14F-4D97-AF65-F5344CB8AC3E}">
        <p14:creationId xmlns:p14="http://schemas.microsoft.com/office/powerpoint/2010/main" val="22658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07" y="0"/>
            <a:ext cx="6636393" cy="9127641"/>
          </a:xfrm>
        </p:spPr>
      </p:pic>
    </p:spTree>
    <p:extLst>
      <p:ext uri="{BB962C8B-B14F-4D97-AF65-F5344CB8AC3E}">
        <p14:creationId xmlns:p14="http://schemas.microsoft.com/office/powerpoint/2010/main" val="366667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Маша</dc:creator>
  <cp:lastModifiedBy>Маша</cp:lastModifiedBy>
  <cp:revision>1</cp:revision>
  <dcterms:created xsi:type="dcterms:W3CDTF">2019-12-15T18:46:04Z</dcterms:created>
  <dcterms:modified xsi:type="dcterms:W3CDTF">2019-12-15T18:53:42Z</dcterms:modified>
</cp:coreProperties>
</file>