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0800000" flipH="1" flipV="1">
            <a:off x="1403648" y="620688"/>
            <a:ext cx="792087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chemeClr val="bg1"/>
                </a:solidFill>
              </a:rPr>
              <a:t>Город </a:t>
            </a:r>
            <a:r>
              <a:rPr lang="ru-RU" sz="6600" dirty="0" smtClean="0">
                <a:solidFill>
                  <a:schemeClr val="bg1"/>
                </a:solidFill>
              </a:rPr>
              <a:t>Настроений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музыкального занятия в подготовительной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179462"/>
            <a:ext cx="3637300" cy="449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67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865" y="0"/>
            <a:ext cx="9245865" cy="687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49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268760"/>
            <a:ext cx="5256584" cy="52565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91491"/>
            <a:ext cx="53285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Радость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5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4104456" cy="55293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8064" y="1412776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Василий Сергеевич Калинников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51376" y="407707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Русский композитор</a:t>
            </a:r>
          </a:p>
        </p:txBody>
      </p:sp>
    </p:spTree>
    <p:extLst>
      <p:ext uri="{BB962C8B-B14F-4D97-AF65-F5344CB8AC3E}">
        <p14:creationId xmlns:p14="http://schemas.microsoft.com/office/powerpoint/2010/main" val="2335777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1" r="16447"/>
          <a:stretch/>
        </p:blipFill>
        <p:spPr>
          <a:xfrm>
            <a:off x="2051720" y="1268760"/>
            <a:ext cx="5256584" cy="54181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63888" y="127731"/>
            <a:ext cx="54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Грусть 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44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7" t="6441" r="9850" b="11105"/>
          <a:stretch/>
        </p:blipFill>
        <p:spPr>
          <a:xfrm>
            <a:off x="2483768" y="1772816"/>
            <a:ext cx="4536505" cy="4608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404664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Страх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33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84784"/>
            <a:ext cx="5657825" cy="50291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0"/>
            <a:ext cx="48965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Удивление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93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8" t="8657" r="21651" b="8657"/>
          <a:stretch/>
        </p:blipFill>
        <p:spPr>
          <a:xfrm>
            <a:off x="2123728" y="1628800"/>
            <a:ext cx="5112568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51920" y="332656"/>
            <a:ext cx="4320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Смех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315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t="1736" r="7439" b="2811"/>
          <a:stretch/>
        </p:blipFill>
        <p:spPr>
          <a:xfrm>
            <a:off x="539552" y="1268760"/>
            <a:ext cx="3960441" cy="39604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24944"/>
            <a:ext cx="3776235" cy="37762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188640"/>
            <a:ext cx="35283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Злость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71985" y="1628800"/>
            <a:ext cx="3384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Доброта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7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011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18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Музыкальный ЛАД</dc:title>
  <dc:creator>Any</dc:creator>
  <cp:lastModifiedBy>RePack by Diakov</cp:lastModifiedBy>
  <cp:revision>8</cp:revision>
  <dcterms:created xsi:type="dcterms:W3CDTF">2013-10-06T13:58:08Z</dcterms:created>
  <dcterms:modified xsi:type="dcterms:W3CDTF">2019-12-10T04:35:37Z</dcterms:modified>
</cp:coreProperties>
</file>