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7" r:id="rId2"/>
    <p:sldId id="270" r:id="rId3"/>
    <p:sldId id="258" r:id="rId4"/>
    <p:sldId id="267" r:id="rId5"/>
    <p:sldId id="259" r:id="rId6"/>
    <p:sldId id="261" r:id="rId7"/>
    <p:sldId id="262" r:id="rId8"/>
    <p:sldId id="263" r:id="rId9"/>
    <p:sldId id="264" r:id="rId10"/>
    <p:sldId id="269" r:id="rId11"/>
    <p:sldId id="265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99"/>
    <a:srgbClr val="003399"/>
    <a:srgbClr val="800000"/>
    <a:srgbClr val="FFCCCC"/>
    <a:srgbClr val="0033CC"/>
    <a:srgbClr val="006600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75C8D7-CD1D-44EF-9FB0-BCBB6EDA4956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EAD821-828E-4580-87FB-68D5A1D68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B0EC8-07C6-4A24-9B3F-CDD45006493F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2C863-F0E9-4CE8-9B24-E7AC44F72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AA948-6AEC-4658-A105-2EF7B1718ADE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98868-62D1-482D-A14E-A64D4DC96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2084F-9CB4-4A29-93B4-F9155C1C1FB2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13538-2609-4127-B30E-E5EC5EBD2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24F28-A20B-4B10-AAB3-AAF1D72F4F7C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9BA48-7AB6-4482-A163-3F9400423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58A9-88C3-4C9B-BC99-EA1A65CBCA56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6D762-519C-4741-9D0D-4ABF1823B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A81B9-895F-4B8D-87C8-AA37A9FC7126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DFEDF-B1D7-4E41-BEFB-25AE63E725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660FA-A64C-4A56-996E-8489C73D594D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16C8-943A-4696-B2FA-FB230BC49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94BE-05F7-41DA-947E-5C48228E7232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896FE-1382-4D5F-B239-935F0D6DF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6AA2B-7B7F-4D13-8DCB-D3F739A30EE5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C8BC1-34EB-46E9-81CE-276B2EBBA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193E6-018A-4807-8AD6-E34257E42BEE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3632-769E-4173-89BC-0ECA2FB08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33796-AB6A-4778-911F-0692720CF341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4F45F-B206-44D5-9BC5-91D158A03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2E750B-3368-4D46-8460-87E87F1B58E3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2B0802-1BAA-48E4-A7A3-CE9EDF02B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42E7DB0-F391-487B-9413-418399CA2418}" type="datetime1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F8A88-45EB-46A4-9163-DD381CAB623B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611188" y="476250"/>
            <a:ext cx="7848600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Яков </a:t>
            </a:r>
            <a:r>
              <a:rPr lang="ru-RU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Лазаревич</a:t>
            </a:r>
            <a:endParaRPr lang="ru-RU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Аким</a:t>
            </a:r>
            <a:endParaRPr lang="ru-RU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32856"/>
            <a:ext cx="3365500" cy="4392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68144" y="1556792"/>
            <a:ext cx="2995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(15.12.1923г. - 21.10.2013 г.) </a:t>
            </a: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5589240"/>
            <a:ext cx="3813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О.А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39750" y="836613"/>
            <a:ext cx="813593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Аким известен и как переводчик поэтов народов СССР. 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Благодаря его переводам наш читатель познакомился с произведениями поэтов многих  стран СНГ. Награждён Почётными грамотами всех Союзных республик бывшего СССР.</a:t>
            </a:r>
          </a:p>
          <a:p>
            <a:pPr algn="ctr"/>
            <a:endParaRPr lang="ru-RU" sz="2800" b="1" dirty="0">
              <a:solidFill>
                <a:srgbClr val="003399"/>
              </a:solidFill>
            </a:endParaRPr>
          </a:p>
          <a:p>
            <a:pPr algn="ctr"/>
            <a:endParaRPr lang="ru-RU" sz="2800" b="1" dirty="0">
              <a:solidFill>
                <a:srgbClr val="003399"/>
              </a:solidFill>
            </a:endParaRPr>
          </a:p>
          <a:p>
            <a:endParaRPr lang="ru-RU" b="1" dirty="0"/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3" name="Рисунок 2" descr="neumey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605392"/>
            <a:ext cx="1710308" cy="2651640"/>
          </a:xfrm>
          <a:prstGeom prst="rect">
            <a:avLst/>
          </a:prstGeom>
        </p:spPr>
      </p:pic>
      <p:pic>
        <p:nvPicPr>
          <p:cNvPr id="4" name="Рисунок 3" descr="uchit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005064"/>
            <a:ext cx="1663700" cy="2540000"/>
          </a:xfrm>
          <a:prstGeom prst="rect">
            <a:avLst/>
          </a:prstGeom>
        </p:spPr>
      </p:pic>
      <p:pic>
        <p:nvPicPr>
          <p:cNvPr id="6" name="Рисунок 5" descr="KzK_Akim_Veselo_mne-1-800x11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645024"/>
            <a:ext cx="1728192" cy="2497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20938"/>
            <a:ext cx="2590800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36912"/>
            <a:ext cx="2663825" cy="388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341438"/>
            <a:ext cx="25400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95536" y="332656"/>
            <a:ext cx="83803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u="sng" dirty="0"/>
              <a:t>Произведения </a:t>
            </a:r>
            <a:r>
              <a:rPr lang="ru-RU" sz="3200" b="1" i="1" u="sng" dirty="0" smtClean="0"/>
              <a:t>Якова </a:t>
            </a:r>
            <a:r>
              <a:rPr lang="ru-RU" sz="3200" b="1" i="1" u="sng" dirty="0" err="1" smtClean="0"/>
              <a:t>Лазаревича</a:t>
            </a:r>
            <a:r>
              <a:rPr lang="ru-RU" sz="3200" b="1" i="1" u="sng" dirty="0" smtClean="0"/>
              <a:t> </a:t>
            </a:r>
            <a:r>
              <a:rPr lang="ru-RU" sz="3200" b="1" i="1" u="sng" dirty="0"/>
              <a:t>Акима</a:t>
            </a:r>
          </a:p>
        </p:txBody>
      </p:sp>
      <p:pic>
        <p:nvPicPr>
          <p:cNvPr id="7" name="Рисунок 6" descr="akim-35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908720"/>
            <a:ext cx="2808312" cy="1778598"/>
          </a:xfrm>
          <a:prstGeom prst="rect">
            <a:avLst/>
          </a:prstGeom>
        </p:spPr>
      </p:pic>
      <p:sp>
        <p:nvSpPr>
          <p:cNvPr id="8" name="Круглая лента лицом вниз 7"/>
          <p:cNvSpPr/>
          <p:nvPr/>
        </p:nvSpPr>
        <p:spPr>
          <a:xfrm>
            <a:off x="3347864" y="5373216"/>
            <a:ext cx="2520280" cy="1046984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Я.Л.Аким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95536" y="332656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Якова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Лазаревича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Акима</a:t>
            </a: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852738"/>
            <a:ext cx="26955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781300"/>
            <a:ext cx="26479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340768"/>
            <a:ext cx="2635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Круглая лента лицом вниз 5"/>
          <p:cNvSpPr/>
          <p:nvPr/>
        </p:nvSpPr>
        <p:spPr>
          <a:xfrm>
            <a:off x="3347864" y="5301208"/>
            <a:ext cx="2664296" cy="974976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Я.Л.Аким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98000" r="-9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043609" y="836712"/>
            <a:ext cx="756084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420888"/>
            <a:ext cx="5688632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</a:t>
            </a: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ВНИМНИЕ !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6AA2B-7B7F-4D13-8DCB-D3F739A30EE5}" type="datetime1">
              <a:rPr lang="ru-RU" smtClean="0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C8BC1-34EB-46E9-81CE-276B2EBBA0D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6672"/>
            <a:ext cx="88924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Цели работы: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Развивать устойчивый интерес к творчеству детских писателей у детей и их родителей.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Способствовать становлению личности ребёнка через формирование его художественного вкуса, морально-нравственных качеств и развитие творческих способностей.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Развивать интерес к художественной литературе, формировать навыки устной речи.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Воспитывать языковое чутье, желание говорить правильно и красиво.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Совершенствовать умение декларировать стихи, слушать и понимать произведения, драматизировать и инсценировать.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Создавать условия для совместной деятельности детей, их родителей и педагогов.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Внедрять новые образовательные технологии в педагогическую практику;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Организовывать различные виды деятельности, воздействующие на формирование у детей и их родителей интереса к творчеству детских писателей;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Создавать условия для совместной деятельности детей, их родителей и педагогов.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50825" y="260350"/>
            <a:ext cx="87852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Яков </a:t>
            </a:r>
            <a:r>
              <a:rPr lang="ru-RU" sz="3200" b="1" i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Лазаревич</a:t>
            </a: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Аким</a:t>
            </a:r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русский советский поэт. 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Родился 15 декабря 1923 года </a:t>
            </a:r>
          </a:p>
          <a:p>
            <a:pPr algn="ctr"/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городе Галиче Костромской области.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276475"/>
            <a:ext cx="6335713" cy="420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5288" y="404813"/>
            <a:ext cx="835342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 себе писатель говорил:</a:t>
            </a:r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"Детство мое прошло на берегах спокойного озера, в старинном, окруженном лесами русском городе Галиче - Костромском. </a:t>
            </a:r>
          </a:p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Там я родился и прожил первые десять лет со своими родителями и братом" </a:t>
            </a:r>
          </a:p>
          <a:p>
            <a:pPr algn="ctr"/>
            <a:endParaRPr lang="ru-RU" sz="1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 родился на зеленой улице</a:t>
            </a:r>
          </a:p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деревянном тихом городке,</a:t>
            </a:r>
          </a:p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 по улице гуляла курица,</a:t>
            </a:r>
          </a:p>
          <a:p>
            <a:pPr algn="ctr"/>
            <a:r>
              <a:rPr lang="ru-RU" sz="32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коза паслась невдалеке…</a:t>
            </a:r>
          </a:p>
          <a:p>
            <a:pPr algn="ctr"/>
            <a:endParaRPr lang="ru-RU" sz="16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Детство, проведенное в этом тихом городке, помогло впоследствии написать многие стихи.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8353425" cy="552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43213" y="6165850"/>
            <a:ext cx="374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99"/>
                </a:solidFill>
              </a:rPr>
              <a:t>г. Галич   Костромская 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059832" y="404664"/>
            <a:ext cx="5562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мае 1941 г. в Москве Яков Аким окончил девятый класс и поехал вожатым в пионерский лагерь, там и застала его война. Осенью 1942, после учебы в военной школе связистов ушел на фронт, награжден орденами и медалями за участие в Великой Отечественной войне. После войны работал на киностудии "Мосфильм", учился в Московском институте тонкой химической технологии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(1947-1950).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2486025" cy="367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5661248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1956 года член Союза писателей СССР. Ушел из жизни                               21 октября 2013 года.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95288" y="404813"/>
            <a:ext cx="83534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Сочинять стихи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Я.Л.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Аким стал после войны, когда родилась дочка. Ей посвящено одно из ранних его стихотворений "Первый снег". </a:t>
            </a: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133600"/>
            <a:ext cx="3810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4787900" y="2997200"/>
            <a:ext cx="36718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Утром кот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Принес на лапах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Первый снег!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Первый снег!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276475"/>
            <a:ext cx="3071812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95288" y="404813"/>
            <a:ext cx="8353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благословил его на этом нелёгком пути </a:t>
            </a:r>
          </a:p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Самуил Яковлевич Маршак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словами: «Пишите, голубчик, так, чтобы вас не могли не напечатать».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288" y="333375"/>
            <a:ext cx="8353425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1950 г. 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Л.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Аким начал публиковаться как детский поэт в журналах «Пионер», 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», «Дружные ребята». Первая книга его стихотворений для детей "Всегда готовы" выходит в 1954 г. Потом книг станет много: стихи, сказки; веселые и грустные – разные.</a:t>
            </a:r>
            <a:r>
              <a:rPr lang="ru-RU" sz="2400" b="1" dirty="0">
                <a:solidFill>
                  <a:srgbClr val="003399"/>
                </a:solidFill>
              </a:rPr>
              <a:t> </a:t>
            </a: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2400" b="1" dirty="0">
              <a:solidFill>
                <a:srgbClr val="003399"/>
              </a:solidFill>
            </a:endParaRPr>
          </a:p>
          <a:p>
            <a:endParaRPr lang="ru-RU" sz="800" b="1" dirty="0">
              <a:solidFill>
                <a:srgbClr val="003399"/>
              </a:solidFill>
            </a:endParaRP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924175"/>
            <a:ext cx="23764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2781300"/>
            <a:ext cx="26638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2349500"/>
            <a:ext cx="2605087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. яз.2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 яз.2</Template>
  <TotalTime>1811</TotalTime>
  <Words>511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Ин. яз.2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работы Ждырёва  Лариса Александровна учитель начальных классов МОУ ООШ № 15 г.о. Новокуйбышевск  Самарская область</dc:title>
  <dc:creator>1</dc:creator>
  <dc:description>http://aida.ucoz.ru</dc:description>
  <cp:lastModifiedBy>Admin</cp:lastModifiedBy>
  <cp:revision>23</cp:revision>
  <dcterms:created xsi:type="dcterms:W3CDTF">2010-07-10T06:43:58Z</dcterms:created>
  <dcterms:modified xsi:type="dcterms:W3CDTF">2019-12-10T14:21:56Z</dcterms:modified>
  <cp:category>шаблоны к Powerpoint</cp:category>
</cp:coreProperties>
</file>