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Музыка Австрии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87_G_1250843993280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81000"/>
            <a:ext cx="8069959" cy="5867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stria_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304800"/>
            <a:ext cx="7543800" cy="56578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zart_010203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2133600"/>
            <a:ext cx="3048000" cy="38160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52600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Вольфгаг</a:t>
            </a:r>
            <a:r>
              <a:rPr lang="ru-RU" b="1" dirty="0" smtClean="0">
                <a:solidFill>
                  <a:schemeClr val="tx1"/>
                </a:solidFill>
              </a:rPr>
              <a:t>  Амадей Моцарт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(1756 – 1791)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2286000"/>
            <a:ext cx="441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Австрийский композитор, </a:t>
            </a:r>
          </a:p>
          <a:p>
            <a:r>
              <a:rPr lang="ru-RU" sz="3200" dirty="0" smtClean="0"/>
              <a:t>капельмейстер,</a:t>
            </a:r>
          </a:p>
          <a:p>
            <a:r>
              <a:rPr lang="ru-RU" sz="3200" dirty="0" smtClean="0"/>
              <a:t>пианист, скрипач, </a:t>
            </a:r>
            <a:r>
              <a:rPr lang="ru-RU" sz="3200" dirty="0" err="1" smtClean="0"/>
              <a:t>клавесинист</a:t>
            </a:r>
            <a:r>
              <a:rPr lang="ru-RU" sz="3200" dirty="0" smtClean="0"/>
              <a:t>, органист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eaa4629326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447800"/>
            <a:ext cx="5140118" cy="2895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Дом-музей В.А.Моцарта в Вене</a:t>
            </a:r>
            <a:endParaRPr lang="ru-RU" dirty="0"/>
          </a:p>
        </p:txBody>
      </p:sp>
      <p:pic>
        <p:nvPicPr>
          <p:cNvPr id="5" name="Рисунок 4" descr="4eaa463bbae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4028948"/>
            <a:ext cx="4572000" cy="2575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4736003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1295400"/>
            <a:ext cx="3886200" cy="47392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44958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Констанца Моцарт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1px-Mozart.Cenotap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533400"/>
            <a:ext cx="3276600" cy="52902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38600" y="5334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Могила Моцарта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IMG_44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685800"/>
            <a:ext cx="48006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23 Оперы</a:t>
            </a:r>
          </a:p>
          <a:p>
            <a:pPr>
              <a:buNone/>
            </a:pPr>
            <a:r>
              <a:rPr lang="ru-RU" dirty="0" smtClean="0"/>
              <a:t>17 месс</a:t>
            </a:r>
          </a:p>
          <a:p>
            <a:pPr>
              <a:buNone/>
            </a:pPr>
            <a:r>
              <a:rPr lang="ru-RU" dirty="0" smtClean="0"/>
              <a:t>Более 50 симфоний</a:t>
            </a:r>
          </a:p>
          <a:p>
            <a:pPr>
              <a:buNone/>
            </a:pPr>
            <a:r>
              <a:rPr lang="ru-RU" dirty="0" smtClean="0"/>
              <a:t>Более 50 концертов </a:t>
            </a:r>
          </a:p>
          <a:p>
            <a:pPr>
              <a:buNone/>
            </a:pPr>
            <a:r>
              <a:rPr lang="ru-RU" dirty="0" smtClean="0"/>
              <a:t>10 серенад</a:t>
            </a:r>
          </a:p>
          <a:p>
            <a:pPr>
              <a:buNone/>
            </a:pPr>
            <a:r>
              <a:rPr lang="ru-RU" dirty="0" smtClean="0"/>
              <a:t>Различные ансамбли духовых инструментов, Сонаты для различных инструментов, трио, дуэты, 19 сонат для фортепиано, вариации, рондо, фантазии, пьесы, более 50 арий, ансамбли, хоры, песни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Произведения (более 600)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</TotalTime>
  <Words>69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Музыка Австрии</vt:lpstr>
      <vt:lpstr>Слайд 2</vt:lpstr>
      <vt:lpstr>Слайд 3</vt:lpstr>
      <vt:lpstr>Вольфгаг  Амадей Моцарт (1756 – 1791)</vt:lpstr>
      <vt:lpstr>Дом-музей В.А.Моцарта в Вене</vt:lpstr>
      <vt:lpstr>Слайд 6</vt:lpstr>
      <vt:lpstr>Слайд 7</vt:lpstr>
      <vt:lpstr>Произведения (более 600)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Австрии</dc:title>
  <dc:creator>Toner</dc:creator>
  <cp:lastModifiedBy>491</cp:lastModifiedBy>
  <cp:revision>5</cp:revision>
  <dcterms:created xsi:type="dcterms:W3CDTF">2013-11-17T13:22:09Z</dcterms:created>
  <dcterms:modified xsi:type="dcterms:W3CDTF">2018-01-11T11:26:23Z</dcterms:modified>
</cp:coreProperties>
</file>