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906000" cy="6858000" type="A4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88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9171" y="-8468"/>
            <a:ext cx="993395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4812" y="2404534"/>
            <a:ext cx="631227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4812" y="4050835"/>
            <a:ext cx="631227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328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400" y="4470400"/>
            <a:ext cx="687669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018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92830" y="3632200"/>
            <a:ext cx="58714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470400"/>
            <a:ext cx="687669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4200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931988"/>
            <a:ext cx="687669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79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2810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169" y="609600"/>
            <a:ext cx="686992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303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44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21" y="609601"/>
            <a:ext cx="1060380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399" y="609601"/>
            <a:ext cx="5627945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642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041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2700869"/>
            <a:ext cx="687669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002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1" y="2160589"/>
            <a:ext cx="3345451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637" y="2160590"/>
            <a:ext cx="3345453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707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399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88860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88860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3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609600"/>
            <a:ext cx="6876690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5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045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498604"/>
            <a:ext cx="3022697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8882" y="514926"/>
            <a:ext cx="366820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2777069"/>
            <a:ext cx="3022697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6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4800600"/>
            <a:ext cx="687669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399" y="609600"/>
            <a:ext cx="6876690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5367338"/>
            <a:ext cx="687669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16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9172" y="-8468"/>
            <a:ext cx="993395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590"/>
            <a:ext cx="687669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55696" y="6041364"/>
            <a:ext cx="741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F4FA-0060-4CCD-AD43-E254E4D0B2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0399" y="6041364"/>
            <a:ext cx="5008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1732" y="6041364"/>
            <a:ext cx="5553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4711099-5C8C-4765-8867-583CF574B7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31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445301"/>
            <a:ext cx="750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КАЗЁННОЕ  ОБРАЗОВАТЕЛЬНОЕ  УЧРЕЖДЕНИЕ ДОПОЛНИТЕЛЬНОГО  ОБРАЗОВАНИЯ  ДЕТЕЙ ЧУЛЫМСКОГО РАЙОНА  ДОМ  ДЕТСКОГО ТВОРЧЕСТВА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zabavnik.club/wp-content/uploads/bukva_e_13_0105285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658" y="1368631"/>
            <a:ext cx="4065224" cy="406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070" y="2291961"/>
            <a:ext cx="72601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занятия по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«Занимательному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азбуковедению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буквой «Э» и гласным звуком «Э»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62670" y="5246568"/>
            <a:ext cx="3448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pPr algn="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Фролова И.С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10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489" y="224010"/>
            <a:ext cx="6876689" cy="13208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содержание: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буквой «Э» и гласным звуком «Э»;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фонематический слух.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выделять звук «Э» в словах, определять место звука в слове;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внимание, тактильное восприятие, мышление, воображение;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расширять кругозор, словарный запас;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дружеское отношение в коллективе;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9489" y="2754217"/>
            <a:ext cx="911094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комментарии: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поставленных целей 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 были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использованы следующие методы:</a:t>
            </a:r>
          </a:p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игровой (вызывает у детей повышенный интерес положительных эмоций;</a:t>
            </a:r>
          </a:p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концентрировать внимание на учебной задаче; </a:t>
            </a:r>
          </a:p>
          <a:p>
            <a:pPr algn="just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 (при изучении стихотворения со звуком «Э»,  беседы с детьми, в ходе которых они давали конкретные ответы на вопросы, при сравнении буквы с различными предметами);</a:t>
            </a:r>
          </a:p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наглядный (при проведении игр, использование предметных картинок,</a:t>
            </a:r>
          </a:p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выделение звука);</a:t>
            </a:r>
          </a:p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практический (на протяжении всего занятия был использован раздаточный</a:t>
            </a:r>
          </a:p>
          <a:p>
            <a:pPr algn="just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демонстрационный материал).</a:t>
            </a:r>
          </a:p>
        </p:txBody>
      </p:sp>
    </p:spTree>
    <p:extLst>
      <p:ext uri="{BB962C8B-B14F-4D97-AF65-F5344CB8AC3E}">
        <p14:creationId xmlns:p14="http://schemas.microsoft.com/office/powerpoint/2010/main" val="113446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bvgdee.ru/images/kartinki/alfavit4/ee/eskim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858" y="1178805"/>
            <a:ext cx="3154496" cy="236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s04.infourok.ru/uploads/ex/0d6a/00122251-5fa86f0d/img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487" y="1178805"/>
            <a:ext cx="3184410" cy="238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ds04.infourok.ru/uploads/ex/0d6a/00122251-5fa86f0d/img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883" y="3819224"/>
            <a:ext cx="3078543" cy="230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2020" y="242371"/>
            <a:ext cx="5354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Рассматривая предметные картинки чётко называя выделяем первый звук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s://ds04.infourok.ru/uploads/ex/0d6a/00122251-5fa86f0d/img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04" y="3819224"/>
            <a:ext cx="3078544" cy="230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497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2.bp.blogspot.com/-zXO6zxbfFe4/Vu-2HGKPgfI/AAAAAAAANfM/P2aAwW38fPIU7rr6zdW5Ed6C4mdNiVcog/s200/%25D0%2591%25D0%25B5%25D0%25B7%25D1%258B%25D0%25BC%25D1%258F%25D0%25BD%25D0%25BD%25D1%258B%25D0%25B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092" y="2219308"/>
            <a:ext cx="2750047" cy="3819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90671" y="495759"/>
            <a:ext cx="5822748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Разгадывание загадки:</a:t>
            </a:r>
          </a:p>
          <a:p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заблудитесь в лесу, </a:t>
            </a:r>
          </a:p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уроните слезу, </a:t>
            </a:r>
          </a:p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посмейтесь громким смехом</a:t>
            </a:r>
          </a:p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Вам всегда ответит… (Эхо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-Какой первый звук вы слышите в слове «Эхо»?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-Это звук гласный или согласный?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-Какого он цвета, синего или красного?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7325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6096" y="749146"/>
            <a:ext cx="773384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поиграть в игру «Поймай звук».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Произносится ряд звуков, как только дети услышат звук «э», хлопают в ладоши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предметных картинок со звуком «Э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lvl="0"/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(Дети рассматривают картинки, называя их, чётко выделяют звук «э»)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   Электрик               Экскаватор           Экскурсия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   Электричество      Эскалатор             Экскурсовод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   Экран                     Этажерка              Этажи  </a:t>
            </a:r>
          </a:p>
        </p:txBody>
      </p:sp>
    </p:spTree>
    <p:extLst>
      <p:ext uri="{BB962C8B-B14F-4D97-AF65-F5344CB8AC3E}">
        <p14:creationId xmlns:p14="http://schemas.microsoft.com/office/powerpoint/2010/main" val="1232499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d.kopilkaurokov.ru/up/html/2018/05/22/k_5b04458f9e360/img_user_file_5b044591b1ddf_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24" y="604360"/>
            <a:ext cx="6876616" cy="515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127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5248" y="638979"/>
            <a:ext cx="62685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буквой «Э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/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 какой предмет похожа?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-Из скольких элементов состоит?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-Какую геометрическую фигуру напоминает?</a:t>
            </a:r>
          </a:p>
        </p:txBody>
      </p:sp>
      <p:pic>
        <p:nvPicPr>
          <p:cNvPr id="5122" name="Picture 2" descr="https://ds04.infourok.ru/uploads/ex/0a74/001232e3-429ae482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070" y="3207314"/>
            <a:ext cx="4107953" cy="308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76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1518" y="627961"/>
            <a:ext cx="60813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стихотворения про букву «Э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- Э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открытым ртом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большущим языком.</a:t>
            </a:r>
          </a:p>
        </p:txBody>
      </p:sp>
      <p:pic>
        <p:nvPicPr>
          <p:cNvPr id="6146" name="Picture 2" descr="https://www.peremenka31.ru/media/news_backbone_media/2015/12/2/bukva-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746" y="2894191"/>
            <a:ext cx="4041851" cy="333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251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7619" y="473725"/>
            <a:ext cx="62245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творческой работы.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Дети используя  манную крупу и клей выкладывают трафарет буквы «Э»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7451" y="2489812"/>
            <a:ext cx="608131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Рефлексия: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-Сегодня на занятии я познакомился….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-Мне на занятии понравилось…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-Я запомнил, что….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-Мне показалось трудным…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96971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</TotalTime>
  <Words>318</Words>
  <Application>Microsoft Office PowerPoint</Application>
  <PresentationFormat>Лист A4 (210x297 мм)</PresentationFormat>
  <Paragraphs>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Грань</vt:lpstr>
      <vt:lpstr>Презентация PowerPoint</vt:lpstr>
      <vt:lpstr>Программное содержание: - познакомить с буквой «Э» и гласным звуком «Э»; - развивать фонематический слух. - учить выделять звук «Э» в словах, определять место звука в слове; - развивать внимание, тактильное восприятие, мышление, воображение; - расширять кругозор, словарный запас; - воспитывать дружеское отношение в коллективе;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Владелец</cp:lastModifiedBy>
  <cp:revision>6</cp:revision>
  <dcterms:created xsi:type="dcterms:W3CDTF">2019-12-15T17:16:25Z</dcterms:created>
  <dcterms:modified xsi:type="dcterms:W3CDTF">2019-12-15T18:05:08Z</dcterms:modified>
</cp:coreProperties>
</file>