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83" r:id="rId2"/>
    <p:sldId id="284" r:id="rId3"/>
    <p:sldId id="327" r:id="rId4"/>
    <p:sldId id="332" r:id="rId5"/>
    <p:sldId id="331" r:id="rId6"/>
    <p:sldId id="312" r:id="rId7"/>
    <p:sldId id="333" r:id="rId8"/>
    <p:sldId id="32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B4FE5ED-B081-48F0-99AB-CE19F4BBBE1B}" type="datetimeFigureOut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122CA01-28BD-4145-A542-55061FD20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188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AE1E-C1D7-415B-9CFA-26CF281E409C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D25F-0BBC-4C08-8F9B-FFA679903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F4A06-2B9F-456B-ADE1-D07F6C1D635D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192D8-AF59-469D-8798-3F86FF4F8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AC8D6-FDD0-484A-B4A7-C2A4201D5526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7B33-36A2-44F1-A6AE-FE5CD65B6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619FA-D89F-4794-BB62-F1CDF25B8ED1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B9B8B-9FAF-46BC-8DAF-0FDEB51A8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EC2A-9DB6-411B-A142-C0288BF933B0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44DAC-60D3-415E-9E1B-FE7F884AD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4E951-8BF9-4C59-900E-E7C8D637F597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896AB-0C20-4A2F-9CE5-6439C668C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55894-05A1-4634-AC34-739E58AEDCA5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3A126-1F3C-4455-B4A5-5EEFBD103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BB070-8036-420B-8798-3F06BFBBFE34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E480E-4D51-4912-A4B5-7E0D90E1D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532EC-7BED-47AA-848A-56A5DF276690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CC58-3508-41A7-9839-1089A0A1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9AC0A-D484-4BAB-95C1-A6E6D16DB254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92D72-D6DC-4786-A5B2-97D00673F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B2A6-EBC3-4C98-A0B2-F72919360155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99AD-81E5-4699-A0A5-AA1A05F54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2406D3-A600-4DB6-8AEF-0E60AC93A6B6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BD553E-3213-4728-9C66-456D8377E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effectLst>
            <a:softEdge rad="63500"/>
          </a:effectLst>
        </p:spPr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effectLst>
            <a:softEdge rad="63500"/>
          </a:effectLst>
        </p:spPr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9" name="Содержимое 8" descr="P_20191023_15382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260648"/>
            <a:ext cx="2545854" cy="2880320"/>
          </a:xfrm>
          <a:effectLst>
            <a:softEdge rad="63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softEdge rad="63500"/>
          </a:effectLst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P_20191023_13242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60648"/>
            <a:ext cx="6012160" cy="288032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 descr="P_20191023_17450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212976"/>
            <a:ext cx="8640960" cy="331236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676672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жидким соленым тестом на свободную тему</a:t>
            </a:r>
            <a:endParaRPr lang="ru-RU" sz="2000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P_20191031_15382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1052736"/>
            <a:ext cx="4032448" cy="547260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P_20191031_16105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9992" y="1124744"/>
            <a:ext cx="4145657" cy="547260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effectLst>
            <a:softEdge rad="127000"/>
          </a:effectLst>
        </p:spPr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effectLst>
            <a:softEdge rad="127000"/>
          </a:effectLst>
        </p:spPr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effectLst>
            <a:softEdge rad="127000"/>
          </a:effectLst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Содержимое 8" descr="P_20191105_090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568952" cy="5976664"/>
          </a:xfr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проекта: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71600" y="980728"/>
            <a:ext cx="6552728" cy="3384376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373216"/>
            <a:ext cx="1468173" cy="95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445224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589240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1398260"/>
            <a:ext cx="81032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Были созданы условия для формирования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у детей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творческих способностей,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активности и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самостоятельности. В продуктивной деятельности по лепке и рисованию из жидкого соленого теста дети не действовали по заданному образцу, а вносили 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в свою работу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индивидуальность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и реализовывали свой творческий замысел.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Предметно-развивающая 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среда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пополнилась продуктами</a:t>
            </a:r>
            <a:r>
              <a:rPr lang="ru-RU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, сделанными руками детей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 smtClean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У детей усовершенствовались умения лепки: раскатывание ровной колбаски, шара, сплющивание и т.д.</a:t>
            </a:r>
            <a:endParaRPr lang="ru-RU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7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60980" y="1821309"/>
            <a:ext cx="6552728" cy="338437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дети испытывали положительные эмоции: интерес, радость, восхищение после того, как создали продукт своими руками;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существенно обогатился их словарный запас;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у детей сформировались умения высказывать свою точку зрения, реализовывать свой творческий замысел, проявлять инициативу. </a:t>
            </a:r>
          </a:p>
        </p:txBody>
      </p:sp>
      <p:pic>
        <p:nvPicPr>
          <p:cNvPr id="7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373216"/>
            <a:ext cx="1468173" cy="95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445224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589240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5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71600" y="980728"/>
            <a:ext cx="6552728" cy="3384376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в рамках реализации данного проекта обогатилась новыми атрибутами для таких сюжетно-ролевых игр, как «Магазин», «Кухня», «Моя семья». </a:t>
            </a:r>
          </a:p>
          <a:p>
            <a:pPr marL="0" indent="0" algn="just">
              <a:buNone/>
            </a:pPr>
            <a:endParaRPr lang="ru-RU" sz="20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пополнились  продуктами детской творческой деятельности такие центры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активности, как  «Центр природы» (фрукты, овощи), «Центр экспериментирования» (тесто для лепки, материалы для изготовления теста), «Центр творчества» (кисточки, краски (гуашь), стаканчики, трафареты, готовые фигуры из теста для раскрашивания)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373216"/>
            <a:ext cx="1468173" cy="951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5445224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5877272"/>
            <a:ext cx="1023937" cy="6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589240"/>
            <a:ext cx="155482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ближайших планах проекта: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672" y="2132856"/>
            <a:ext cx="8229600" cy="2908920"/>
          </a:xfrm>
        </p:spPr>
        <p:txBody>
          <a:bodyPr/>
          <a:lstStyle/>
          <a:p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зготовление игрушек на елку.</a:t>
            </a:r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с родителями на свободную тему.</a:t>
            </a:r>
            <a:endParaRPr lang="ru-RU" sz="2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4619FA-D89F-4794-BB62-F1CDF25B8ED1}" type="datetime1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B9B8B-9FAF-46BC-8DAF-0FDEB51A8F7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3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1371600" y="1628800"/>
            <a:ext cx="7772400" cy="1470025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4800" b="1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2420888"/>
            <a:ext cx="3960440" cy="1152128"/>
          </a:xfrm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</a:p>
        </p:txBody>
      </p:sp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542925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1073</TotalTime>
  <Words>251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Праздник детский 1</vt:lpstr>
      <vt:lpstr>Презентация PowerPoint</vt:lpstr>
      <vt:lpstr> </vt:lpstr>
      <vt:lpstr> </vt:lpstr>
      <vt:lpstr> Результаты реализации проекта: </vt:lpstr>
      <vt:lpstr>Результаты реализации проекта:</vt:lpstr>
      <vt:lpstr>Результаты реализации проекта:</vt:lpstr>
      <vt:lpstr>В ближайших планах проекта:</vt:lpstr>
      <vt:lpstr>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по тестопластике «Волшебный мир лепки».</dc:title>
  <dc:creator>WORK</dc:creator>
  <dc:description>http://aida.ucoz.ru</dc:description>
  <cp:lastModifiedBy>Наташа</cp:lastModifiedBy>
  <cp:revision>93</cp:revision>
  <dcterms:created xsi:type="dcterms:W3CDTF">2014-10-24T06:14:16Z</dcterms:created>
  <dcterms:modified xsi:type="dcterms:W3CDTF">2019-12-15T04:07:21Z</dcterms:modified>
  <cp:category>шаблоны к Powerpoint</cp:category>
</cp:coreProperties>
</file>