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4039EDD-1088-4764-A1E4-C3229FD8F6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ладелец\Рабочий стол\4ashka_4a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071810"/>
            <a:ext cx="4630212" cy="3444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500042"/>
            <a:ext cx="6286544" cy="857256"/>
          </a:xfrm>
        </p:spPr>
        <p:txBody>
          <a:bodyPr>
            <a:normAutofit fontScale="90000"/>
          </a:bodyPr>
          <a:lstStyle/>
          <a:p>
            <a:r>
              <a:rPr lang="ru-RU" sz="6000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ИСТОРИЯ ЧАЯ</a:t>
            </a:r>
            <a:endParaRPr lang="ru-RU" sz="6000" i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571612"/>
            <a:ext cx="85011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Откуда и когда к нам пришел чай? </a:t>
            </a:r>
            <a:endParaRPr lang="en-US" sz="3200" dirty="0" smtClean="0"/>
          </a:p>
          <a:p>
            <a:pPr algn="ctr"/>
            <a:r>
              <a:rPr lang="ru-RU" sz="3200" dirty="0" smtClean="0"/>
              <a:t>Какими полезными свойствами он обладает?</a:t>
            </a:r>
            <a:endParaRPr lang="ru-RU" sz="32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35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1166828"/>
            <a:ext cx="2643880" cy="4405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Lef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48" y="785794"/>
            <a:ext cx="4000528" cy="5072098"/>
          </a:xfrm>
          <a:ln w="38100">
            <a:solidFill>
              <a:schemeClr val="accent6">
                <a:lumMod val="20000"/>
                <a:lumOff val="80000"/>
              </a:schemeClr>
            </a:solidFill>
          </a:ln>
          <a:scene3d>
            <a:camera prst="perspectiveRight"/>
            <a:lightRig rig="threePt" dir="t"/>
          </a:scene3d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   </a:t>
            </a:r>
            <a:r>
              <a:rPr lang="ru-RU" sz="2400" dirty="0" smtClean="0"/>
              <a:t>Однажды, 5 тысяч лет назад,</a:t>
            </a:r>
            <a:r>
              <a:rPr lang="en-US" sz="2400" dirty="0" smtClean="0"/>
              <a:t> </a:t>
            </a:r>
            <a:r>
              <a:rPr lang="ru-RU" sz="2400" dirty="0" smtClean="0"/>
              <a:t>китайский император,</a:t>
            </a:r>
            <a:r>
              <a:rPr lang="en-US" sz="2400" dirty="0" smtClean="0"/>
              <a:t> </a:t>
            </a:r>
            <a:r>
              <a:rPr lang="ru-RU" sz="2400" dirty="0" smtClean="0"/>
              <a:t>отдыхая в лесу, приказал согреть воду для</a:t>
            </a:r>
            <a:r>
              <a:rPr lang="en-US" sz="2400" dirty="0" smtClean="0"/>
              <a:t> </a:t>
            </a:r>
            <a:r>
              <a:rPr lang="ru-RU" sz="2400" dirty="0" smtClean="0"/>
              <a:t>питья.</a:t>
            </a:r>
            <a:r>
              <a:rPr lang="en-US" sz="2400" dirty="0" smtClean="0"/>
              <a:t> </a:t>
            </a:r>
            <a:r>
              <a:rPr lang="ru-RU" sz="2400" dirty="0" smtClean="0"/>
              <a:t>Неожиданно поднялся</a:t>
            </a:r>
            <a:r>
              <a:rPr lang="en-US" sz="2400" dirty="0" smtClean="0"/>
              <a:t> </a:t>
            </a:r>
            <a:r>
              <a:rPr lang="ru-RU" sz="2400" dirty="0" smtClean="0"/>
              <a:t>ветер и в чашку попало</a:t>
            </a:r>
            <a:r>
              <a:rPr lang="en-US" sz="2400" dirty="0" smtClean="0"/>
              <a:t> </a:t>
            </a:r>
            <a:r>
              <a:rPr lang="ru-RU" sz="2400" dirty="0" smtClean="0"/>
              <a:t>несколько чайных листьев.</a:t>
            </a:r>
            <a:r>
              <a:rPr lang="en-US" sz="2400" dirty="0" smtClean="0"/>
              <a:t> </a:t>
            </a:r>
            <a:r>
              <a:rPr lang="ru-RU" sz="2400" dirty="0" smtClean="0"/>
              <a:t>Император выпил напиток</a:t>
            </a:r>
            <a:r>
              <a:rPr lang="en-US" sz="2400" dirty="0" smtClean="0"/>
              <a:t> </a:t>
            </a:r>
            <a:r>
              <a:rPr lang="ru-RU" sz="2400" dirty="0" smtClean="0"/>
              <a:t>и почувствовал себя бодрее.</a:t>
            </a:r>
            <a:endParaRPr lang="ru-RU" sz="2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68" y="2071678"/>
            <a:ext cx="4857784" cy="2677656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Left"/>
            <a:lightRig rig="threePt" dir="t"/>
          </a:scene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Чай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китайское слово.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Оно появилось там, где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русские люди торговали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китайцами северных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провинций; они чай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называют </a:t>
            </a:r>
            <a:r>
              <a:rPr lang="ru-RU" sz="2400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ча-е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отсюда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наше слово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чай</a:t>
            </a:r>
          </a:p>
        </p:txBody>
      </p:sp>
      <p:pic>
        <p:nvPicPr>
          <p:cNvPr id="4" name="Рисунок 3" descr="000135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285860"/>
            <a:ext cx="2603042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perspectiveRigh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500042"/>
            <a:ext cx="8143932" cy="1569660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ru-RU" sz="2400" dirty="0" smtClean="0"/>
              <a:t>Одному англичанину удалось не только похитить семена чая, но и узнать тайну его сложной обработки. Благодаря этому европейцы смогли разводить чай в своих колониях</a:t>
            </a:r>
            <a:endParaRPr lang="ru-RU" sz="2400" dirty="0"/>
          </a:p>
        </p:txBody>
      </p:sp>
      <p:pic>
        <p:nvPicPr>
          <p:cNvPr id="4" name="Рисунок 3" descr="000135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2357430"/>
            <a:ext cx="6572296" cy="3854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571480"/>
            <a:ext cx="8215370" cy="2123658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dirty="0" smtClean="0"/>
              <a:t>  </a:t>
            </a:r>
            <a:r>
              <a:rPr lang="ru-RU" sz="2200" dirty="0" smtClean="0"/>
              <a:t>В России первое чаепитие состоялось в 1638 году. Царский стольник </a:t>
            </a:r>
            <a:r>
              <a:rPr lang="ru-RU" sz="2200" dirty="0" err="1" smtClean="0"/>
              <a:t>В.Тюменец</a:t>
            </a:r>
            <a:r>
              <a:rPr lang="ru-RU" sz="2200" dirty="0" smtClean="0"/>
              <a:t>, будучи послом в Монголии, впервые попробовал на пиру питье,</a:t>
            </a:r>
            <a:r>
              <a:rPr lang="en-US" sz="2200" dirty="0" smtClean="0"/>
              <a:t> </a:t>
            </a:r>
            <a:r>
              <a:rPr lang="ru-RU" sz="2200" dirty="0" smtClean="0"/>
              <a:t>которое ему понравилось, и </a:t>
            </a:r>
            <a:r>
              <a:rPr lang="ru-RU" sz="2200" dirty="0" err="1" smtClean="0"/>
              <a:t>Алтынхан</a:t>
            </a:r>
            <a:r>
              <a:rPr lang="ru-RU" sz="2200" dirty="0" smtClean="0"/>
              <a:t> послал русскому царю Михаилу Федоровичу несколько пудов чая. 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071810"/>
            <a:ext cx="3429024" cy="3046988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/>
              <a:t>  </a:t>
            </a:r>
            <a:r>
              <a:rPr lang="ru-RU" sz="2400" dirty="0" smtClean="0"/>
              <a:t>В России чай получил широкое распространение, особенно в северных и восточных областях Сибири и Средней Азии.</a:t>
            </a:r>
            <a:endParaRPr lang="ru-RU" sz="2400" dirty="0"/>
          </a:p>
        </p:txBody>
      </p:sp>
      <p:pic>
        <p:nvPicPr>
          <p:cNvPr id="4" name="Рисунок 3" descr="Yosemite Vall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2500306"/>
            <a:ext cx="5320953" cy="4035056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500042"/>
            <a:ext cx="8429684" cy="1938992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  </a:t>
            </a:r>
            <a:r>
              <a:rPr lang="ru-RU" sz="2400" dirty="0" smtClean="0"/>
              <a:t>Царь и его бояре вначале употребляли напиток как снадобье от хвори и телесной усталости. Ведь лекари приписывали ему способность «освежать и очищать кровь» и умение удерживать ото сна во время церковной службы.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857496"/>
            <a:ext cx="3143272" cy="3046988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perspectiveRigh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 Чай настолько пришелся по вкусу, что его пристрастились пить при царском дворе и в боярских хоромах каждый день.</a:t>
            </a:r>
            <a:endParaRPr lang="ru-RU" sz="2400" dirty="0"/>
          </a:p>
        </p:txBody>
      </p:sp>
      <p:pic>
        <p:nvPicPr>
          <p:cNvPr id="1026" name="Picture 2" descr="C:\Documents and Settings\Владелец\Рабочий стол\Новая папка\25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571745"/>
            <a:ext cx="4722173" cy="3714776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500042"/>
            <a:ext cx="8143932" cy="1785104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200" dirty="0" smtClean="0"/>
              <a:t>  </a:t>
            </a:r>
            <a:r>
              <a:rPr lang="ru-RU" sz="2200" dirty="0" smtClean="0"/>
              <a:t>Вскоре Россия заняла второе место после Англии по употреблению чая. В крупных городах страны </a:t>
            </a:r>
            <a:r>
              <a:rPr lang="ru-RU" sz="2200" dirty="0" err="1" smtClean="0"/>
              <a:t>откры</a:t>
            </a:r>
            <a:r>
              <a:rPr lang="en-US" sz="2200" dirty="0" smtClean="0"/>
              <a:t>- </a:t>
            </a:r>
            <a:r>
              <a:rPr lang="ru-RU" sz="2200" dirty="0" smtClean="0"/>
              <a:t>вались специализированные магазины, торговавшие чаем. Правда, долгое время этот напиток считался редким и был принадлежностью знати.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2571744"/>
            <a:ext cx="5286380" cy="3477875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perspectiveLef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 smtClean="0"/>
              <a:t>  </a:t>
            </a:r>
            <a:r>
              <a:rPr lang="ru-RU" sz="2200" dirty="0" smtClean="0"/>
              <a:t>Чаепитие в России за 300 лет стало настолько популярным, что превратилось в один из национальных обычаев. Один из иностранных путешественников заметил, что русские до того </a:t>
            </a:r>
            <a:r>
              <a:rPr lang="ru-RU" sz="2200" dirty="0" err="1" smtClean="0"/>
              <a:t>наупражнялись</a:t>
            </a:r>
            <a:r>
              <a:rPr lang="ru-RU" sz="2200" dirty="0" smtClean="0"/>
              <a:t> в приготовлении чая, что неожиданно для себя изобрели самовар. Они появились в России в 1679 году.</a:t>
            </a:r>
            <a:endParaRPr lang="ru-RU" sz="2200" dirty="0"/>
          </a:p>
        </p:txBody>
      </p:sp>
      <p:pic>
        <p:nvPicPr>
          <p:cNvPr id="2050" name="Picture 2" descr="C:\Documents and Settings\Владелец\Рабочий стол\Новая папка\2332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00306"/>
            <a:ext cx="2714644" cy="374621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500042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</a:t>
            </a:r>
            <a:r>
              <a:rPr lang="ru-RU" sz="2400" dirty="0" smtClean="0"/>
              <a:t>Собирают чай только женщины. Считалось, что аромат женских рук не портит запах чая. </a:t>
            </a:r>
            <a:endParaRPr lang="en-US" sz="2400" dirty="0" smtClean="0"/>
          </a:p>
          <a:p>
            <a:r>
              <a:rPr lang="ru-RU" sz="2400" dirty="0" smtClean="0"/>
              <a:t>Для китайского императора чай собирали только девушки в возрасте до 16 лет.</a:t>
            </a:r>
            <a:endParaRPr lang="ru-RU" sz="2400" dirty="0"/>
          </a:p>
        </p:txBody>
      </p:sp>
      <p:pic>
        <p:nvPicPr>
          <p:cNvPr id="4" name="Рисунок 3" descr="000135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320" y="2214554"/>
            <a:ext cx="7739770" cy="42322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500042"/>
            <a:ext cx="8143932" cy="1569660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  </a:t>
            </a:r>
            <a:r>
              <a:rPr lang="ru-RU" sz="2400" dirty="0" smtClean="0"/>
              <a:t>В чае присутствуют чуть ли не все витамины. Даже в Бразилии, где любят кофе, футболисты перед матчем все-таки пьют чай – он полезнее. </a:t>
            </a:r>
            <a:r>
              <a:rPr lang="en-US" sz="2400" dirty="0" smtClean="0"/>
              <a:t>   </a:t>
            </a:r>
            <a:r>
              <a:rPr lang="ru-RU" sz="2400" dirty="0" smtClean="0"/>
              <a:t>Пить нужно только свежезаваренный чай. </a:t>
            </a:r>
          </a:p>
        </p:txBody>
      </p:sp>
      <p:pic>
        <p:nvPicPr>
          <p:cNvPr id="4" name="Рисунок 3" descr="000135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143116"/>
            <a:ext cx="4214842" cy="3242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58" y="5500702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  </a:t>
            </a:r>
            <a:r>
              <a:rPr lang="ru-RU" sz="2400" dirty="0" smtClean="0"/>
              <a:t>Восточная мудрость гласит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«Свежий чай подобен бальзаму.</a:t>
            </a:r>
            <a:r>
              <a:rPr lang="en-US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Чай, простоявший</a:t>
            </a:r>
            <a:r>
              <a:rPr lang="en-US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ночь,</a:t>
            </a:r>
            <a:r>
              <a:rPr lang="en-US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подобен</a:t>
            </a:r>
            <a:r>
              <a:rPr lang="en-US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змее».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232</TotalTime>
  <Words>403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ИСТОРИЯ ЧАЯ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Приложение № 1</dc:title>
  <dc:creator>1</dc:creator>
  <cp:lastModifiedBy>user</cp:lastModifiedBy>
  <cp:revision>29</cp:revision>
  <dcterms:created xsi:type="dcterms:W3CDTF">2008-12-21T13:54:41Z</dcterms:created>
  <dcterms:modified xsi:type="dcterms:W3CDTF">2019-12-15T18:51:43Z</dcterms:modified>
</cp:coreProperties>
</file>