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340768"/>
            <a:ext cx="655272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Физкультурно-спортивный праздник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(старшая и подготовительная группа)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День Нептуна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3717032"/>
            <a:ext cx="3240360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Инструктор по плаванию</a:t>
            </a:r>
          </a:p>
          <a:p>
            <a:pPr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Малимоненко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Лариса Геннадиевна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/с № 125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г.Калининград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754" name="Picture 2" descr="http://www.planetaskazok.ru/images/stories/prokofyeva/belosnejka_v_podvodnom_tsarstve/img_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068960"/>
            <a:ext cx="4731660" cy="3059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ChangeArrowheads="1"/>
          </p:cNvSpPr>
          <p:nvPr/>
        </p:nvSpPr>
        <p:spPr bwMode="auto">
          <a:xfrm>
            <a:off x="467544" y="1014165"/>
            <a:ext cx="820891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Ведущая: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давайте все вместе позовем Нептуна!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Н-Е-П-Т-У-Н!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Выходит Нептун с Русалочкой. Садится на трон.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ты не весела, дочь моя младшая, любимая? Не обидел ли тебя кто? Не причинил ли тебе вреда? Только скажи! Я все царство морское переверну вверх дном! Найду обидчика и наказать его велю!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Русалочка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Ах, батюшка! И сказать-то совестно. Да и простишь ли ты меня? Не сдержала я слово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своё-хранить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твой подарок, ожерелье жемчужное. Порвалась тонкая ниточка и рассыпались по дну морскому жемчужины. Как мне их искать-собирать?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печалься, дочка! Чем смогу-помогу тебе в этом горе.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Эй, ребята, помогите, ожерелье вы найдите!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251520" y="2429887"/>
            <a:ext cx="39604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«Собрать ожерелье»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Русалочка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Спасибо, батюшка, спасибо, ребята за ожерелье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приходит час прощаний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люблю я расставаний,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пора в пучину мне,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Заждались меня на дне.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Фото\день нептуна 2019\IMG-b040b9c6c9617eb7d2e152af94a1150c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56792"/>
            <a:ext cx="3761910" cy="5015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1187624" y="1505327"/>
            <a:ext cx="684076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Способствовать развитию и популяризации физкультурно-оздоровительной и спортивной работы, пропаганде здорового образа жизни, привлечению к систематическим занятиям физкультурой и спортом детей дошкольного возраста, сохранению и укреплению их здоровья.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Вызвать у детей положительные эмоции, радость от эстафет на воде, развивать коммуникативные способности.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владеть своим телом в непривычной среде, упражнять детей в погружении в воду с головой.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двигательную способность в воде. Совершенствовать у детей умение играть в мяч на воде.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3" y="1484784"/>
            <a:ext cx="73448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театр физического развития, фронтальная, групповая.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Персонажи: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Кикимора, Нептун, Русалочка, Пират.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Методы работы: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объяснения, показ, игра, демонстрация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упражнения, анализ действий.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трон, мячи, вертикальные обручи,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нудлы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тонущие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игрушки, кристаллы.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Фото\день нептуна 2018\IMG_20180621_0955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2276872"/>
            <a:ext cx="2573778" cy="3431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467544" y="1063112"/>
            <a:ext cx="828092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Звучит музыка. Дети заходят в бассейн, рассаживаются.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Входит ведущая.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Здравствуйте, дорогие ребята и уважаемые взрослые. У нас сегодня необычный праздник.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мы в гости ждем необычного гостя. Нептуна! Давайте позовем его!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Звучит музыка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Входит Кикимора. Обходит бассейн, садится на трон.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Ведущая: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случилось? Нептун, ты ли это? Да нет! На Нептуна что-то не очень похоже. Что же это за чудо в тине?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Что, не ожидали? Это я, Нептун, видите у меня тот самый трезубец!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Ведущая: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же ты наделала, Кикимора, узнали мы тебя. А ну-ка, отдавай трезубец Нептуна!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ты здесь оказалась? И где же тогда Нептун! Что с ним случилось!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3"/>
            <a:ext cx="6264696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Да, да! Это трезубец Нептуна, настоящий! Пока дедуля ваш заснул, я похитила посох, но вам его не отдам, потому что вы меня на праздник не пригласили! Теперь не будет у вас праздника,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его обманула и заколдовала! Я хочу быть Владычицей морской!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Ведущая: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Гости все уже собрались. Что же делать? Как нам быть? Как нам праздник проводить?</a:t>
            </a: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Да, наделала я дел!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 владычицей хотела-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жить в болоте надоело!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Ладно уж! На все согласна!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Трачу время я напрасно,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 начале испытанья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Проведем соревнованья,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Нептуна освободить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74711"/>
            <a:ext cx="2263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D:\Фото\день нептуна 2019\IMG-551b828bd1007e9b750bfbc92db2a4db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838975"/>
            <a:ext cx="3816424" cy="2856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683568" y="1222928"/>
            <a:ext cx="547260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«Баскетбол».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противоположном бортике бассейна вертикальные обручи. Задача игроков попасть мячиком в обруч. Выигрывает команда, набравшая большое количество очков.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Фото\день нептуна 2019\IMG-2641b3023dd36e9352e77c5e8e406903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140968"/>
            <a:ext cx="4364200" cy="3266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683568" y="1445339"/>
            <a:ext cx="46805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вы молодцы!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умеете ли вы дружить, помогать друг другу?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«Быстрые мячи».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в руках, ноги кролем на груди, передача мяча следующему игроку.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(Правила: нельзя перебрасывать мяч - его надо передавать из рук в руки.)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1043608" y="845076"/>
            <a:ext cx="511256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Игра «Водолазы» (с рыбками)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собирают рыбок под водой. Чья команда больше наберет.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придумала эстафету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«Морские коньки».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скачут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нудлах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передают следующему игроку.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Фото\день нептуна 2019\IMG-2f4414fda53974296e9cfa01090693cb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84984"/>
            <a:ext cx="5947814" cy="2890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>
            <a:spLocks noChangeArrowheads="1"/>
          </p:cNvSpPr>
          <p:nvPr/>
        </p:nvSpPr>
        <p:spPr bwMode="auto">
          <a:xfrm>
            <a:off x="1763688" y="1263119"/>
            <a:ext cx="28083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справились? А я, все равно вам трезубец не отдам! Покажите мне еще какие вы дружные.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«На буксире»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Кикимора: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вы были молодцы!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трезубец ваш, берите,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Нептуна скорей зовите.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Фото\день нептуна 2019\IMG-3dfbb110a90ba0bb2cee4a3eced97920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7238" y="1052735"/>
            <a:ext cx="2713802" cy="4824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740</Words>
  <Application>Microsoft Office PowerPoint</Application>
  <PresentationFormat>Экран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Физкультурно-спортивный праздник (старшая и подготовительная группа)  День Нептуна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Физкультурно-спортивный праздник (старшая и подготовительная группа)  День Нептуна</dc:title>
  <dc:creator>UserPC</dc:creator>
  <cp:lastModifiedBy>UserPC</cp:lastModifiedBy>
  <cp:revision>10</cp:revision>
  <dcterms:created xsi:type="dcterms:W3CDTF">2019-12-10T11:52:09Z</dcterms:created>
  <dcterms:modified xsi:type="dcterms:W3CDTF">2019-12-15T15:29:31Z</dcterms:modified>
</cp:coreProperties>
</file>