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D49CF7-905A-47ED-90E3-01296C8E8D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695ADE-446A-4D1C-BDAC-BDCEDD5968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ДИАГНОСТИКА АГРЕССИВНОСТИ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Копилка психолога в детском саду</a:t>
            </a:r>
            <a:endParaRPr lang="ru-RU" b="1" dirty="0"/>
          </a:p>
        </p:txBody>
      </p:sp>
      <p:pic>
        <p:nvPicPr>
          <p:cNvPr id="1026" name="Picture 2" descr="http://feodoujem.crimea-school.ru/sites/default/files/images/agress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5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агрессивности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Агрессия</a:t>
            </a:r>
            <a:r>
              <a:rPr lang="ru-RU" dirty="0" smtClean="0"/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agressio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нападение, приступ) </a:t>
            </a:r>
            <a:r>
              <a:rPr lang="ru-RU" dirty="0" smtClean="0"/>
              <a:t>определяется как мотивированное, деструктивное  поведение, противоречащее нормам и правилам сосуществования людей в обществе, наносящее вред объектам нападения (одушевленным и неодушевленным), приносящее физический ущерб людям (отрицательные переживания, состояние напряженности, страха, подавленности и т.д.).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22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3.bp.blogspot.com/-RGVlzbMTm48/WwfJguN6h1I/AAAAAAACIfE/6Q4tNBGuE1ImByq8SiWuo9rp9pPASoemgCLcBGAs/s640/173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636" y="3772651"/>
            <a:ext cx="2448272" cy="30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агрессивного поведения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Физическая – вербальная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Активная – пассивная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Прямая - косвенная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69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911932/pub_5d1e41587fbb2000ae39da21_5d1e4246d6b87700ae7ca74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808312" cy="220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агрессии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ru-RU" dirty="0"/>
              <a:t>Ф</a:t>
            </a:r>
            <a:r>
              <a:rPr lang="ru-RU" dirty="0" smtClean="0"/>
              <a:t>изические действия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Раздражение, вспыльчивость, грубость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Вербальная агрессия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Косвенная агрессия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Негативизм (оппозиционная манера поведения)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Направленная агрессия (сплетни, </a:t>
            </a:r>
            <a:r>
              <a:rPr lang="ru-RU" dirty="0" err="1" smtClean="0"/>
              <a:t>сараказм</a:t>
            </a:r>
            <a:r>
              <a:rPr lang="ru-RU" dirty="0" smtClean="0"/>
              <a:t>, ирония )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Ненаправленная агрессия (крики в толпе, </a:t>
            </a:r>
            <a:r>
              <a:rPr lang="ru-RU" dirty="0" err="1" smtClean="0"/>
              <a:t>топание</a:t>
            </a:r>
            <a:r>
              <a:rPr lang="ru-RU" dirty="0" smtClean="0"/>
              <a:t>).</a:t>
            </a:r>
          </a:p>
          <a:p>
            <a:pPr>
              <a:buFont typeface="Arial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337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andia.ru/text/81/167/images/img7_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416" y="3999731"/>
            <a:ext cx="3960687" cy="285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агрессии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/>
              <a:t>Жестокость родителей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/>
              <a:t>Вседозволенность в воспитании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/>
              <a:t>Отрицание личности ребенка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/>
              <a:t>Непонимание норм и правил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63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yachok205nt.ucoz.ru/_nw/17/018409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454" y="3859083"/>
            <a:ext cx="2631546" cy="29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Иструменты</a:t>
            </a:r>
            <a:r>
              <a:rPr lang="ru-RU" dirty="0" smtClean="0"/>
              <a:t> диагностики агрессии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Три основные методики в ДОУ:</a:t>
            </a:r>
          </a:p>
          <a:p>
            <a:pPr marL="0" indent="0">
              <a:buNone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Тест руки (</a:t>
            </a:r>
            <a:r>
              <a:rPr lang="en-US" dirty="0" smtClean="0"/>
              <a:t>Hand Test)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Опросник для диагностики агрессивности </a:t>
            </a:r>
            <a:r>
              <a:rPr lang="ru-RU" dirty="0" err="1" smtClean="0"/>
              <a:t>Басса-Дарки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Опросник поведения в конфликтной ситуации К. Томаса.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681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Руки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Разработан в 1962г. Э. Вагнером и предназначен для прогноза открытого агрессивного поведения. На стимульных карточках изображены девять стандартных кистей рук. Ребенку предлагается описать, что делает каждая рука. Ответы распределяются по оценочным категориям и подсчитывается количество баллов по каждой. Наибольшее количество баллов указывает на доминирующий стиль поведения.</a:t>
            </a:r>
            <a:endParaRPr lang="ru-RU" dirty="0"/>
          </a:p>
        </p:txBody>
      </p:sp>
      <p:sp>
        <p:nvSpPr>
          <p:cNvPr id="4" name="AutoShape 2" descr="https://vsetesti.ru/wp-content/uploads/2007_05_04/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vsetesti.ru/wp-content/uploads/2007_05_04/01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t="29361" r="63462" b="19614"/>
          <a:stretch/>
        </p:blipFill>
        <p:spPr bwMode="auto">
          <a:xfrm>
            <a:off x="6936744" y="5153025"/>
            <a:ext cx="2171700" cy="17049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343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logoped-saratov.ru/wp-content/uploads/2018/01/umk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88349"/>
            <a:ext cx="3707904" cy="373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Опросник </a:t>
            </a:r>
            <a:r>
              <a:rPr lang="ru-RU" dirty="0" err="1" smtClean="0"/>
              <a:t>басса-дарки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А. </a:t>
            </a:r>
            <a:r>
              <a:rPr lang="ru-RU" dirty="0" err="1" smtClean="0"/>
              <a:t>Басс</a:t>
            </a:r>
            <a:r>
              <a:rPr lang="ru-RU" dirty="0" smtClean="0"/>
              <a:t> разделил понятия агрессии и враждебности. Опросник состоит из 75 утверждений, с которыми испытуемый соглашается или нет, фиксируя свой в бланке.</a:t>
            </a:r>
          </a:p>
          <a:p>
            <a:pPr marL="0" indent="0">
              <a:buNone/>
            </a:pPr>
            <a:r>
              <a:rPr lang="ru-RU" dirty="0" smtClean="0"/>
              <a:t>А. </a:t>
            </a:r>
            <a:r>
              <a:rPr lang="ru-RU" dirty="0" err="1" smtClean="0"/>
              <a:t>Басс</a:t>
            </a:r>
            <a:r>
              <a:rPr lang="ru-RU" dirty="0" smtClean="0"/>
              <a:t> и А. </a:t>
            </a:r>
            <a:r>
              <a:rPr lang="ru-RU" dirty="0" err="1" smtClean="0"/>
              <a:t>Дарки</a:t>
            </a:r>
            <a:r>
              <a:rPr lang="ru-RU" dirty="0" smtClean="0"/>
              <a:t> выделили следующие виды реакций: </a:t>
            </a:r>
            <a:endParaRPr lang="ru-RU" dirty="0" smtClean="0"/>
          </a:p>
          <a:p>
            <a:r>
              <a:rPr lang="ru-RU" dirty="0" smtClean="0"/>
              <a:t>физическая </a:t>
            </a:r>
            <a:r>
              <a:rPr lang="ru-RU" dirty="0" smtClean="0"/>
              <a:t>агрессия, </a:t>
            </a:r>
            <a:endParaRPr lang="ru-RU" dirty="0" smtClean="0"/>
          </a:p>
          <a:p>
            <a:r>
              <a:rPr lang="ru-RU" dirty="0" smtClean="0"/>
              <a:t>косвенная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раздражение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негативизм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обида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подозрительность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smtClean="0"/>
              <a:t>вербальная </a:t>
            </a:r>
            <a:r>
              <a:rPr lang="ru-RU" dirty="0" smtClean="0"/>
              <a:t>агрессия, </a:t>
            </a:r>
            <a:endParaRPr lang="ru-RU" dirty="0" smtClean="0"/>
          </a:p>
          <a:p>
            <a:r>
              <a:rPr lang="ru-RU" dirty="0" smtClean="0"/>
              <a:t>чувство </a:t>
            </a:r>
            <a:r>
              <a:rPr lang="ru-RU" dirty="0" smtClean="0"/>
              <a:t>вины.</a:t>
            </a:r>
          </a:p>
        </p:txBody>
      </p:sp>
    </p:spTree>
    <p:extLst>
      <p:ext uri="{BB962C8B-B14F-4D97-AF65-F5344CB8AC3E}">
        <p14:creationId xmlns:p14="http://schemas.microsoft.com/office/powerpoint/2010/main" val="542626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andia.ru/text/83/613/images/img1_2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39867"/>
            <a:ext cx="2095719" cy="168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К. </a:t>
            </a:r>
            <a:r>
              <a:rPr lang="ru-RU" dirty="0" err="1" smtClean="0"/>
              <a:t>томаса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основе конфликта лежит ситуация, включающая противоречивые позиции сторон. Опросник состоит из 30 утверждений и двух вариантов ответов. Интерпретация результатов строится на основе описания типов поведения в конфликтных ситуациях: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Доминирование – силовое проведение своих интересов.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Сотрудничество – поиск решения, удовлетворяющего интересы всех сторон.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Компромисс – урегулирование через взаимные уступки.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Избегание – выход из конфликта, не решая ее, не уступая своего, но и не настаивая на своем.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Приспособление – тенденция сглаживать </a:t>
            </a:r>
            <a:r>
              <a:rPr lang="ru-RU" dirty="0" smtClean="0"/>
              <a:t>                 противоречия</a:t>
            </a:r>
            <a:r>
              <a:rPr lang="ru-RU" dirty="0" smtClean="0"/>
              <a:t>, поступаясь своими </a:t>
            </a:r>
            <a:r>
              <a:rPr lang="ru-RU" dirty="0" smtClean="0"/>
              <a:t>интересами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026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363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ДИАГНОСТИКА АГРЕССИВНОСТИ</vt:lpstr>
      <vt:lpstr>Понятие агрессивности</vt:lpstr>
      <vt:lpstr>ПАРАМЕТРЫ агрессивного поведения</vt:lpstr>
      <vt:lpstr>Виды агрессии</vt:lpstr>
      <vt:lpstr>Причины агрессии</vt:lpstr>
      <vt:lpstr>Иструменты диагностики агрессии</vt:lpstr>
      <vt:lpstr>Тест Руки </vt:lpstr>
      <vt:lpstr>Опросник басса-дарки</vt:lpstr>
      <vt:lpstr>Тест К. томаса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АГРЕССИВНОСТИ</dc:title>
  <dc:creator>HP</dc:creator>
  <cp:lastModifiedBy>HP</cp:lastModifiedBy>
  <cp:revision>6</cp:revision>
  <dcterms:created xsi:type="dcterms:W3CDTF">2019-11-28T08:34:44Z</dcterms:created>
  <dcterms:modified xsi:type="dcterms:W3CDTF">2019-12-15T17:51:22Z</dcterms:modified>
</cp:coreProperties>
</file>