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1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8119" y="182879"/>
            <a:ext cx="950976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1859" y="882376"/>
            <a:ext cx="8098155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8994" y="3869636"/>
            <a:ext cx="7123886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607662" y="3733800"/>
            <a:ext cx="668655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99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891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762000"/>
            <a:ext cx="1888331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8688" y="762000"/>
            <a:ext cx="6036469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90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977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970" y="1173575"/>
            <a:ext cx="8098155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9316" y="4154520"/>
            <a:ext cx="7124891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609726" y="4020408"/>
            <a:ext cx="668655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325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8688" y="2057399"/>
            <a:ext cx="386334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435" y="2057400"/>
            <a:ext cx="386334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182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8688" y="2001511"/>
            <a:ext cx="386334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8688" y="2721483"/>
            <a:ext cx="386334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703" y="1999032"/>
            <a:ext cx="386334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703" y="2719322"/>
            <a:ext cx="386334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21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336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321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88" y="1097280"/>
            <a:ext cx="307086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424" y="1097280"/>
            <a:ext cx="4495441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8688" y="2834640"/>
            <a:ext cx="307086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249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88" y="1097280"/>
            <a:ext cx="307086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54033" y="1069848"/>
            <a:ext cx="4612512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8688" y="2834640"/>
            <a:ext cx="307086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095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8120" y="182880"/>
            <a:ext cx="950976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8688" y="609600"/>
            <a:ext cx="802386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8689" y="2057400"/>
            <a:ext cx="8021707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8684" y="6223830"/>
            <a:ext cx="1892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C695D808-22D1-4818-BDBF-3D1526888647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8683" y="6223830"/>
            <a:ext cx="38331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244" y="6223830"/>
            <a:ext cx="13863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FCBEADCD-6378-4608-9353-6B8A57F6FB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81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488" y="179854"/>
            <a:ext cx="5054132" cy="1537544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n w="12700" cap="flat" cmpd="sng" algn="ctr">
                  <a:solidFill>
                    <a:srgbClr val="EAEAEA"/>
                  </a:solidFill>
                  <a:prstDash val="solid"/>
                  <a:round/>
                </a:ln>
                <a:gradFill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41" dir="2700000" sy="50000" kx="2115830" algn="bl">
                    <a:srgbClr val="C0C0C0">
                      <a:alpha val="80000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игра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12700" cap="flat" cmpd="sng" algn="ctr">
                  <a:solidFill>
                    <a:srgbClr val="EAEAEA"/>
                  </a:solidFill>
                  <a:prstDash val="solid"/>
                  <a:round/>
                </a:ln>
                <a:gradFill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41" dir="2700000" sy="50000" kx="2115830" algn="bl">
                    <a:srgbClr val="C0C0C0">
                      <a:alpha val="80000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«Путешествие домовенка Кузи по городу </a:t>
            </a:r>
            <a:r>
              <a:rPr lang="ru-RU" sz="2400" dirty="0" smtClean="0">
                <a:ln w="12700" cap="flat" cmpd="sng" algn="ctr">
                  <a:solidFill>
                    <a:srgbClr val="EAEAEA"/>
                  </a:solidFill>
                  <a:prstDash val="solid"/>
                  <a:round/>
                </a:ln>
                <a:gradFill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41" dir="2700000" sy="50000" kx="2115830" algn="bl">
                    <a:srgbClr val="C0C0C0">
                      <a:alpha val="80000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n w="12700" cap="flat" cmpd="sng" algn="ctr">
                  <a:solidFill>
                    <a:srgbClr val="EAEAEA"/>
                  </a:solidFill>
                  <a:prstDash val="solid"/>
                  <a:round/>
                </a:ln>
                <a:gradFill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41" dir="2700000" sy="50000" kx="2115830" algn="bl">
                    <a:srgbClr val="C0C0C0">
                      <a:alpha val="80000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12700" cap="flat" cmpd="sng" algn="ctr">
                  <a:solidFill>
                    <a:srgbClr val="EAEAEA"/>
                  </a:solidFill>
                  <a:prstDash val="solid"/>
                  <a:round/>
                </a:ln>
                <a:gradFill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41" dir="2700000" sy="50000" kx="2115830" algn="bl">
                    <a:srgbClr val="C0C0C0">
                      <a:alpha val="80000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Челябинску</a:t>
            </a:r>
            <a:r>
              <a:rPr lang="ru-RU" sz="2400" dirty="0" smtClean="0">
                <a:ln w="12700" cap="flat" cmpd="sng" algn="ctr">
                  <a:solidFill>
                    <a:srgbClr val="EAEAEA"/>
                  </a:solidFill>
                  <a:prstDash val="solid"/>
                  <a:round/>
                </a:ln>
                <a:gradFill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41" dir="2700000" sy="50000" kx="2115830" algn="bl">
                    <a:srgbClr val="C0C0C0">
                      <a:alpha val="80000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516316" y="5728816"/>
            <a:ext cx="988742" cy="91811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Старт</a:t>
            </a:r>
            <a:endParaRPr lang="ru-RU" sz="1400" dirty="0"/>
          </a:p>
        </p:txBody>
      </p:sp>
      <p:sp>
        <p:nvSpPr>
          <p:cNvPr id="5" name="Овал 4"/>
          <p:cNvSpPr/>
          <p:nvPr/>
        </p:nvSpPr>
        <p:spPr>
          <a:xfrm>
            <a:off x="5898996" y="5728817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280016" y="5737969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620120" y="5730413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 smtClean="0"/>
          </a:p>
          <a:p>
            <a:pPr algn="ctr"/>
            <a:endParaRPr lang="ru-RU" sz="1000" dirty="0"/>
          </a:p>
          <a:p>
            <a:pPr algn="ctr"/>
            <a:endParaRPr lang="ru-RU" sz="1000" dirty="0" smtClean="0"/>
          </a:p>
          <a:p>
            <a:pPr algn="ctr"/>
            <a:r>
              <a:rPr lang="ru-RU" sz="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Пропусти 2 хода </a:t>
            </a:r>
            <a:endParaRPr lang="ru-RU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32503" y="5728815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516316" y="4264910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Пропусти 2 хода</a:t>
            </a:r>
            <a:endParaRPr lang="ru-RU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862615" y="4359423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280016" y="4291207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204033" y="3183640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853312" y="3370706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9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+ 1 ход</a:t>
            </a:r>
            <a:endParaRPr lang="ru-RU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191179" y="3208373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</a:t>
            </a:r>
            <a:r>
              <a:rPr lang="ru-RU" sz="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Пропусти </a:t>
            </a:r>
            <a:r>
              <a:rPr lang="ru-RU" sz="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 ход</a:t>
            </a:r>
            <a:endParaRPr lang="ru-RU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291274" y="1453077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+ 1 ход</a:t>
            </a:r>
            <a:endParaRPr lang="ru-RU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296694" y="4101757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Пропусти 1 ход</a:t>
            </a:r>
            <a:endParaRPr lang="ru-RU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644534" y="3139163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540222" y="1135138"/>
            <a:ext cx="988742" cy="91811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/>
              <a:t>Финиш</a:t>
            </a:r>
            <a:endParaRPr lang="ru-RU" sz="1300" dirty="0"/>
          </a:p>
        </p:txBody>
      </p:sp>
      <p:pic>
        <p:nvPicPr>
          <p:cNvPr id="1026" name="Picture 2" descr="http://img0.liveinternet.ru/images/attach/c/8/99/349/99349972_0_a4fa9_6f750820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498" y="5183027"/>
            <a:ext cx="1159604" cy="146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atic.panoramio.com/photos/original/1256252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4"/>
          <a:stretch/>
        </p:blipFill>
        <p:spPr bwMode="auto">
          <a:xfrm>
            <a:off x="2348112" y="5238191"/>
            <a:ext cx="1513755" cy="8825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Овал 51"/>
          <p:cNvSpPr/>
          <p:nvPr/>
        </p:nvSpPr>
        <p:spPr>
          <a:xfrm>
            <a:off x="2716117" y="4202771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47" name="Прямая со стрелкой 1046"/>
          <p:cNvCxnSpPr>
            <a:stCxn id="4" idx="2"/>
            <a:endCxn id="5" idx="6"/>
          </p:cNvCxnSpPr>
          <p:nvPr/>
        </p:nvCxnSpPr>
        <p:spPr>
          <a:xfrm flipH="1">
            <a:off x="6887738" y="6187875"/>
            <a:ext cx="62857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H="1">
            <a:off x="5257803" y="6176437"/>
            <a:ext cx="62857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Овал 57"/>
          <p:cNvSpPr/>
          <p:nvPr/>
        </p:nvSpPr>
        <p:spPr>
          <a:xfrm>
            <a:off x="203671" y="4882201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9" name="Прямая со стрелкой 58"/>
          <p:cNvCxnSpPr/>
          <p:nvPr/>
        </p:nvCxnSpPr>
        <p:spPr>
          <a:xfrm flipH="1">
            <a:off x="3603384" y="6197027"/>
            <a:ext cx="62857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H="1">
            <a:off x="1971147" y="6304155"/>
            <a:ext cx="62857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9" name="Прямая со стрелкой 1048"/>
          <p:cNvCxnSpPr>
            <a:stCxn id="8" idx="1"/>
            <a:endCxn id="58" idx="5"/>
          </p:cNvCxnSpPr>
          <p:nvPr/>
        </p:nvCxnSpPr>
        <p:spPr>
          <a:xfrm flipH="1" flipV="1">
            <a:off x="1047615" y="5665863"/>
            <a:ext cx="129686" cy="1974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1" name="Прямая со стрелкой 1050"/>
          <p:cNvCxnSpPr/>
          <p:nvPr/>
        </p:nvCxnSpPr>
        <p:spPr>
          <a:xfrm flipV="1">
            <a:off x="982009" y="4843085"/>
            <a:ext cx="393877" cy="131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5" name="Прямая со стрелкой 1054"/>
          <p:cNvCxnSpPr>
            <a:stCxn id="17" idx="6"/>
            <a:endCxn id="52" idx="2"/>
          </p:cNvCxnSpPr>
          <p:nvPr/>
        </p:nvCxnSpPr>
        <p:spPr>
          <a:xfrm>
            <a:off x="2285436" y="4560816"/>
            <a:ext cx="430681" cy="101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52" idx="6"/>
            <a:endCxn id="11" idx="2"/>
          </p:cNvCxnSpPr>
          <p:nvPr/>
        </p:nvCxnSpPr>
        <p:spPr>
          <a:xfrm>
            <a:off x="3704859" y="4661830"/>
            <a:ext cx="575157" cy="88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1" idx="6"/>
            <a:endCxn id="10" idx="2"/>
          </p:cNvCxnSpPr>
          <p:nvPr/>
        </p:nvCxnSpPr>
        <p:spPr>
          <a:xfrm>
            <a:off x="5268758" y="4750266"/>
            <a:ext cx="593857" cy="68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0" idx="6"/>
            <a:endCxn id="9" idx="2"/>
          </p:cNvCxnSpPr>
          <p:nvPr/>
        </p:nvCxnSpPr>
        <p:spPr>
          <a:xfrm flipV="1">
            <a:off x="6851357" y="4723969"/>
            <a:ext cx="664959" cy="94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8" descr="https://img-fotki.yandex.ru/get/9/50761994.3c/0_77c15_83709176_X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301" y="4126490"/>
            <a:ext cx="1251285" cy="938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1" name="Прямая со стрелкой 40"/>
          <p:cNvCxnSpPr/>
          <p:nvPr/>
        </p:nvCxnSpPr>
        <p:spPr>
          <a:xfrm flipH="1">
            <a:off x="7150393" y="3712274"/>
            <a:ext cx="525363" cy="14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 flipH="1">
            <a:off x="5697791" y="3719545"/>
            <a:ext cx="525363" cy="14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flipH="1">
            <a:off x="4130196" y="3734087"/>
            <a:ext cx="62857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9" idx="0"/>
            <a:endCxn id="18" idx="4"/>
          </p:cNvCxnSpPr>
          <p:nvPr/>
        </p:nvCxnSpPr>
        <p:spPr>
          <a:xfrm flipV="1">
            <a:off x="8010687" y="4057280"/>
            <a:ext cx="128218" cy="207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" name="Picture 12" descr="http://zoozel.ru/gallery/images/1000271_kinoteatr-kinomaks-krasnoyarsk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85"/>
          <a:stretch/>
        </p:blipFill>
        <p:spPr bwMode="auto">
          <a:xfrm>
            <a:off x="2103545" y="2798043"/>
            <a:ext cx="1255427" cy="10217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Овал 93"/>
          <p:cNvSpPr/>
          <p:nvPr/>
        </p:nvSpPr>
        <p:spPr>
          <a:xfrm>
            <a:off x="4758774" y="1750739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7249706" y="1798271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3" name="Прямая со стрелкой 62"/>
          <p:cNvCxnSpPr>
            <a:stCxn id="16" idx="6"/>
            <a:endCxn id="94" idx="2"/>
          </p:cNvCxnSpPr>
          <p:nvPr/>
        </p:nvCxnSpPr>
        <p:spPr>
          <a:xfrm>
            <a:off x="4280016" y="1912136"/>
            <a:ext cx="478758" cy="29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4" name="Picture 4" descr="https://img-fotki.yandex.ru/get/6613/16969765.7a/0_69c97_b1d52f5_ori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38" y="5942135"/>
            <a:ext cx="966672" cy="62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4" descr="https://img-fotki.yandex.ru/get/6613/16969765.7a/0_69c97_b1d52f5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848" y="2503660"/>
            <a:ext cx="1062454" cy="68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https://img-fotki.yandex.ru/get/6613/16969765.7a/0_69c97_b1d52f5_ori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257" y="2613452"/>
            <a:ext cx="1484938" cy="96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4" descr="https://img-fotki.yandex.ru/get/6613/16969765.7a/0_69c97_b1d52f5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15" y="1961533"/>
            <a:ext cx="1062454" cy="68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4" descr="https://img-fotki.yandex.ru/get/6613/16969765.7a/0_69c97_b1d52f5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931" y="766737"/>
            <a:ext cx="1062454" cy="68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4" descr="https://img-fotki.yandex.ru/get/6613/16969765.7a/0_69c97_b1d52f5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51" y="4204563"/>
            <a:ext cx="1062454" cy="68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6" descr="http://s2.hostingkartinok.com/uploads/images/2012/07/bb824f5bbd44158da373d47816ecf93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164" y="6044727"/>
            <a:ext cx="689429" cy="60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6" descr="http://s2.hostingkartinok.com/uploads/images/2012/07/bb824f5bbd44158da373d47816ecf93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300" y="6052285"/>
            <a:ext cx="689429" cy="60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6" descr="http://s2.hostingkartinok.com/uploads/images/2012/07/bb824f5bbd44158da373d47816ecf93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0306" y="3271909"/>
            <a:ext cx="689429" cy="60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6" descr="http://s2.hostingkartinok.com/uploads/images/2012/07/bb824f5bbd44158da373d47816ecf93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846" y="3238198"/>
            <a:ext cx="689429" cy="60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6" descr="http://s2.hostingkartinok.com/uploads/images/2012/07/bb824f5bbd44158da373d47816ecf93e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9276" y="3390058"/>
            <a:ext cx="320419" cy="60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6" descr="http://s2.hostingkartinok.com/uploads/images/2012/07/bb824f5bbd44158da373d47816ecf93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5715" y="3142171"/>
            <a:ext cx="559597" cy="49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" name="Picture 6" descr="http://s2.hostingkartinok.com/uploads/images/2012/07/bb824f5bbd44158da373d47816ecf93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239" y="3899714"/>
            <a:ext cx="689429" cy="60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" name="Picture 6" descr="http://s2.hostingkartinok.com/uploads/images/2012/07/bb824f5bbd44158da373d47816ecf93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3232">
            <a:off x="2000845" y="6293505"/>
            <a:ext cx="441468" cy="38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6" descr="http://s2.hostingkartinok.com/uploads/images/2012/07/bb824f5bbd44158da373d47816ecf93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7514">
            <a:off x="2346159" y="4030656"/>
            <a:ext cx="441468" cy="38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Прямая со стрелкой 72"/>
          <p:cNvCxnSpPr>
            <a:endCxn id="14" idx="4"/>
          </p:cNvCxnSpPr>
          <p:nvPr/>
        </p:nvCxnSpPr>
        <p:spPr>
          <a:xfrm flipV="1">
            <a:off x="5120704" y="4288823"/>
            <a:ext cx="226979" cy="3049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4" name="Picture 14" descr="https://tochka-na-karte.ru/modules/photo/images/1477-Ulica-Kirova-Kirovka-v-Cheljabinske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7" t="8007"/>
          <a:stretch/>
        </p:blipFill>
        <p:spPr bwMode="auto">
          <a:xfrm>
            <a:off x="4715478" y="3061258"/>
            <a:ext cx="1217727" cy="8429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4" name="Прямая со стрелкой 83"/>
          <p:cNvCxnSpPr>
            <a:stCxn id="15" idx="0"/>
            <a:endCxn id="16" idx="3"/>
          </p:cNvCxnSpPr>
          <p:nvPr/>
        </p:nvCxnSpPr>
        <p:spPr>
          <a:xfrm flipH="1" flipV="1">
            <a:off x="3436072" y="2236739"/>
            <a:ext cx="249478" cy="971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95" idx="6"/>
            <a:endCxn id="19" idx="2"/>
          </p:cNvCxnSpPr>
          <p:nvPr/>
        </p:nvCxnSpPr>
        <p:spPr>
          <a:xfrm flipV="1">
            <a:off x="8238448" y="1594197"/>
            <a:ext cx="301774" cy="663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Picture 2" descr="https://chel.mk.ru/upload/entities/2015/09/28/articles/detailPicture/37/bc/00/066318338_8374433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57"/>
          <a:stretch/>
        </p:blipFill>
        <p:spPr bwMode="auto">
          <a:xfrm>
            <a:off x="8074796" y="249250"/>
            <a:ext cx="1567037" cy="9865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my-travels.club/uploads/2016/09/14742935403513-472x352.jpe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57" y="3370706"/>
            <a:ext cx="1285622" cy="9587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Овал 74"/>
          <p:cNvSpPr/>
          <p:nvPr/>
        </p:nvSpPr>
        <p:spPr>
          <a:xfrm>
            <a:off x="6019034" y="1561420"/>
            <a:ext cx="988742" cy="9181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Пропусти1 ход</a:t>
            </a:r>
            <a:endParaRPr lang="ru-RU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30" name="Picture 6" descr="http://i1.wp.com/www.esosedi.ru/fiber/219260/fit/1400x1000/zoopark.png?resize=780%2C519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125" y="1026862"/>
            <a:ext cx="1232712" cy="8202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" name="Прямая со стрелкой 50"/>
          <p:cNvCxnSpPr>
            <a:stCxn id="94" idx="6"/>
            <a:endCxn id="75" idx="2"/>
          </p:cNvCxnSpPr>
          <p:nvPr/>
        </p:nvCxnSpPr>
        <p:spPr>
          <a:xfrm flipV="1">
            <a:off x="5747516" y="2020479"/>
            <a:ext cx="271518" cy="189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75" idx="6"/>
            <a:endCxn id="95" idx="2"/>
          </p:cNvCxnSpPr>
          <p:nvPr/>
        </p:nvCxnSpPr>
        <p:spPr>
          <a:xfrm>
            <a:off x="7007776" y="2020479"/>
            <a:ext cx="241930" cy="2368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http://ideateka.travel/wp-content/uploads/2017/04/meteorit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999" y="1023281"/>
            <a:ext cx="1201562" cy="9011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93982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76</TotalTime>
  <Words>25</Words>
  <Application>Microsoft Office PowerPoint</Application>
  <PresentationFormat>Лист A4 (210x297 мм)</PresentationFormat>
  <Paragraphs>20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Corbel</vt:lpstr>
      <vt:lpstr>Times New Roman</vt:lpstr>
      <vt:lpstr>Базис</vt:lpstr>
      <vt:lpstr>Дидактическая игра  «Путешествие домовенка Кузи по городу  Челябинску»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«Путешествие домовенка Кузи по городу Челябинску»</dc:title>
  <dc:creator>Надежда</dc:creator>
  <cp:lastModifiedBy>Надежда</cp:lastModifiedBy>
  <cp:revision>8</cp:revision>
  <dcterms:created xsi:type="dcterms:W3CDTF">2019-01-07T15:26:22Z</dcterms:created>
  <dcterms:modified xsi:type="dcterms:W3CDTF">2019-01-08T05:27:21Z</dcterms:modified>
</cp:coreProperties>
</file>