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9" r:id="rId20"/>
    <p:sldId id="280" r:id="rId21"/>
    <p:sldId id="281" r:id="rId22"/>
    <p:sldId id="283" r:id="rId23"/>
    <p:sldId id="284" r:id="rId24"/>
    <p:sldId id="287" r:id="rId25"/>
    <p:sldId id="288" r:id="rId26"/>
    <p:sldId id="286" r:id="rId27"/>
    <p:sldId id="289" r:id="rId28"/>
  </p:sldIdLst>
  <p:sldSz cx="9144000" cy="6858000" type="screen4x3"/>
  <p:notesSz cx="6858000" cy="9144000"/>
  <p:embeddedFontLst>
    <p:embeddedFont>
      <p:font typeface="SkazkaForSerge"/>
      <p:regular r:id="rId29"/>
    </p:embeddedFont>
    <p:embeddedFont>
      <p:font typeface="Calibri" pitchFamily="34" charset="0"/>
      <p:regular r:id="rId30"/>
      <p:bold r:id="rId31"/>
      <p:italic r:id="rId32"/>
      <p:boldItalic r:id="rId3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42320"/>
    <a:srgbClr val="C42A26"/>
    <a:srgbClr val="8D1E1B"/>
    <a:srgbClr val="820041"/>
    <a:srgbClr val="CC0066"/>
    <a:srgbClr val="B05408"/>
    <a:srgbClr val="993300"/>
    <a:srgbClr val="BE2824"/>
    <a:srgbClr val="F90B05"/>
    <a:srgbClr val="74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548680"/>
            <a:ext cx="4896544" cy="24482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«Экологические дидактические игры для детей дошкольного возраста»</a:t>
            </a:r>
            <a:endParaRPr lang="ru-RU" sz="3600" b="1" dirty="0">
              <a:ln w="11430"/>
              <a:solidFill>
                <a:srgbClr val="C42A2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645024"/>
            <a:ext cx="4320480" cy="1728192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  <a:latin typeface="SkazkaForSerge" pitchFamily="18" charset="0"/>
              </a:rPr>
              <a:t>                       Подготовила воспитатель </a:t>
            </a: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  <a:latin typeface="SkazkaForSerge" pitchFamily="18" charset="0"/>
              </a:rPr>
              <a:t>                       </a:t>
            </a:r>
            <a:r>
              <a:rPr lang="ru-RU" sz="1800" dirty="0" err="1" smtClean="0">
                <a:solidFill>
                  <a:schemeClr val="tx1"/>
                </a:solidFill>
                <a:latin typeface="SkazkaForSerge" pitchFamily="18" charset="0"/>
              </a:rPr>
              <a:t>Монюк</a:t>
            </a:r>
            <a:r>
              <a:rPr lang="ru-RU" sz="1800" dirty="0" smtClean="0">
                <a:solidFill>
                  <a:schemeClr val="tx1"/>
                </a:solidFill>
                <a:latin typeface="SkazkaForSerge" pitchFamily="18" charset="0"/>
              </a:rPr>
              <a:t> А.А.</a:t>
            </a: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  <a:latin typeface="SkazkaForSerge" pitchFamily="18" charset="0"/>
              </a:rPr>
              <a:t>                       </a:t>
            </a:r>
            <a:endParaRPr lang="ru-RU" sz="1800" dirty="0">
              <a:solidFill>
                <a:schemeClr val="tx1"/>
              </a:solidFill>
              <a:latin typeface="SkazkaForSerg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6525344"/>
            <a:ext cx="2205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Кронштадт, 2016.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7667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«Угадай –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endParaRPr lang="ru-RU" sz="32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582341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Цель: Развивать умение детей отгадывать загадки, соотносить словесный образ с изображением на картинке; уточнить знание детей о деревьях.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картинки на каждого ребёнка с изображение деревьев. Книга загадок.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На столе перед каждым ребёнком лежат картинки отгадки. Воспитатель загадывает загадку, дети отыскивают и поднимают картинку-отгадку.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76672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</a:t>
            </a: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"Найди листок, какой покажу"</a:t>
            </a:r>
          </a:p>
          <a:p>
            <a:pPr algn="ctr"/>
            <a:endParaRPr lang="ru-RU" sz="3200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84482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Методика проведения: Во время прогулки воспитатель показывает детям какой-либо лист и предлагает найти такой же. Отобранные листья сравнивают по форме, отмечают, чем они похожи и чем отличаются. Воспитатель оставляет каждому по листу с разных деревьев (клён, дуб, ясень и др.). Затем педагог поднимает, например, кленовый листок и говорит: «Подул ветер. Полетели вот такие листочки. Покажите, как они по летели». Дети, в руках у которых листья клена, кружатся, а по команде воспитателя останавливаются.</a:t>
            </a:r>
          </a:p>
          <a:p>
            <a:endParaRPr lang="ru-RU" b="1" dirty="0" smtClean="0"/>
          </a:p>
          <a:p>
            <a:r>
              <a:rPr lang="ru-RU" b="1" dirty="0" smtClean="0"/>
              <a:t>Игра повторяется с разными листьями.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620688"/>
            <a:ext cx="62646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</a:t>
            </a: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"Найди дерево по описанию"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206084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Методика проведения: Воспитатель описывает знакомые детям деревья, выбирая из них те, которые имеют малозаметные отличительные признаки (например, ель и сосна, рябина и акация).</a:t>
            </a:r>
          </a:p>
          <a:p>
            <a:r>
              <a:rPr lang="ru-RU" b="1" dirty="0" smtClean="0"/>
              <a:t>Дети должны найти то, о чём рассказывает педагог.</a:t>
            </a:r>
          </a:p>
          <a:p>
            <a:endParaRPr lang="ru-RU" b="1" dirty="0" smtClean="0"/>
          </a:p>
          <a:p>
            <a:r>
              <a:rPr lang="ru-RU" b="1" dirty="0" smtClean="0"/>
              <a:t>Чтобы ребятам было интересно искать по описанию, можно около дерева (или на дереве), о котором говорят, что-либо спрятать.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34076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«Кто как поёт?»</a:t>
            </a:r>
          </a:p>
          <a:p>
            <a:pPr algn="ctr"/>
            <a:endParaRPr lang="ru-RU" sz="32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2636912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Цель: Формировать артикуляцию речи. Отрабатывать правильные звукоподражания птицам. Закреплять знания детей об особенностях птиц.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Аудиозапись пения птиц. Карточки с изображением птиц.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Звучит аудиозапись пения птиц. Дети должны угадать и найти карточку с изображением птицы.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476672"/>
            <a:ext cx="3175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«Птицы».</a:t>
            </a:r>
            <a:endParaRPr lang="ru-RU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54868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«Прилетели птицы»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363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Цель: Уточнить представление о птицах.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Стихотворение о птицах.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 Воспитатель называет только птиц, но если он вдруг ошибается, то дети должны топать или хлопать.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548680"/>
            <a:ext cx="74168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Например. </a:t>
            </a:r>
          </a:p>
          <a:p>
            <a:endParaRPr lang="ru-RU" b="1" dirty="0" smtClean="0"/>
          </a:p>
          <a:p>
            <a:r>
              <a:rPr lang="ru-RU" b="1" dirty="0" smtClean="0"/>
              <a:t>Прилетели птицы: голуби, синицы, мухи и стрижи.</a:t>
            </a:r>
          </a:p>
          <a:p>
            <a:r>
              <a:rPr lang="ru-RU" b="1" dirty="0" smtClean="0"/>
              <a:t>Дети топают – </a:t>
            </a:r>
          </a:p>
          <a:p>
            <a:r>
              <a:rPr lang="ru-RU" b="1" dirty="0" smtClean="0"/>
              <a:t>Что не правильно? (мухи)</a:t>
            </a:r>
          </a:p>
          <a:p>
            <a:r>
              <a:rPr lang="ru-RU" b="1" dirty="0" smtClean="0"/>
              <a:t>- А мухи это кто? (насекомые)</a:t>
            </a:r>
          </a:p>
          <a:p>
            <a:endParaRPr lang="ru-RU" b="1" dirty="0" smtClean="0"/>
          </a:p>
          <a:p>
            <a:r>
              <a:rPr lang="ru-RU" b="1" dirty="0" smtClean="0"/>
              <a:t>- Прилетели птицы: голуби, синицы, аисты, вороны, галки, макароны.</a:t>
            </a:r>
          </a:p>
          <a:p>
            <a:endParaRPr lang="ru-RU" b="1" dirty="0" smtClean="0"/>
          </a:p>
          <a:p>
            <a:r>
              <a:rPr lang="ru-RU" b="1" dirty="0" smtClean="0"/>
              <a:t>Дети топают.</a:t>
            </a:r>
          </a:p>
          <a:p>
            <a:r>
              <a:rPr lang="ru-RU" b="1" dirty="0" smtClean="0"/>
              <a:t>- прилетели птицы: голуби, куницы…</a:t>
            </a:r>
          </a:p>
          <a:p>
            <a:r>
              <a:rPr lang="ru-RU" b="1" dirty="0" smtClean="0"/>
              <a:t>Дети топают. Игра продолжается.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Итог: воспитатель вместе с детьми уточняет перелетных и зимующих птиц.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548680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«Угадай – </a:t>
            </a:r>
            <a:r>
              <a:rPr lang="ru-RU" sz="32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170080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Цель: Развивать умение детей отгадывать загадки, соотносить словесный образ с изображением на картинке; уточнить знание детей о птицах.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картинки на каждого ребёнка с изображение птиц Книга загадок. 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На столе перед каждым ребёнком лежат картинки отгадки. Воспитатель загадывает загадку, дети отыскивают и поднимают картинку-отгадку.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548680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«Кто чем питается?»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191683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Цель: Закрепить знания у детей, чем питаются птицы. Развивать познавательный интерес.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Карточки с изображением еды для птиц и животных.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 Дети достают карточки, угадывают, подходит эта еда для птиц или нет.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484784"/>
            <a:ext cx="604867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«Какое насекомое, назови?»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270892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Цель: Формировать у детей понятие «насекомое». Узнавать и называть представителей насекомых: муха, бабочка, стрекоза, божья коровка, пчела, жучок, кузнечик…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Разрезанные картинки насекомых.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Дети должны на скорость собрать картинку, назвать насекомое. Если кто то затрудняется, можно использовать загадки: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76672"/>
            <a:ext cx="37599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«Насекомые.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2592288" cy="2031325"/>
          </a:xfrm>
          <a:prstGeom prst="rect">
            <a:avLst/>
          </a:prstGeom>
          <a:ln w="38100" cmpd="sng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Всех жучков она милей</a:t>
            </a:r>
          </a:p>
          <a:p>
            <a:r>
              <a:rPr lang="ru-RU" b="1" dirty="0" smtClean="0"/>
              <a:t>Спинка красная у ней.</a:t>
            </a:r>
          </a:p>
          <a:p>
            <a:r>
              <a:rPr lang="ru-RU" b="1" dirty="0" smtClean="0"/>
              <a:t>А на ней кружочки</a:t>
            </a:r>
          </a:p>
          <a:p>
            <a:r>
              <a:rPr lang="ru-RU" b="1" dirty="0" smtClean="0"/>
              <a:t>Чёрненькие точки.</a:t>
            </a:r>
          </a:p>
          <a:p>
            <a:endParaRPr lang="ru-RU" b="1" dirty="0" smtClean="0"/>
          </a:p>
          <a:p>
            <a:r>
              <a:rPr lang="ru-RU" b="1" dirty="0" smtClean="0"/>
              <a:t>(Божья коровка)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548680"/>
            <a:ext cx="2592288" cy="2308324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У неё 4 крыла,</a:t>
            </a:r>
          </a:p>
          <a:p>
            <a:r>
              <a:rPr lang="ru-RU" b="1" dirty="0" smtClean="0"/>
              <a:t>Тело тонкое, словно стрела,</a:t>
            </a:r>
          </a:p>
          <a:p>
            <a:r>
              <a:rPr lang="ru-RU" b="1" dirty="0" smtClean="0"/>
              <a:t>И большие, большие глаза,</a:t>
            </a:r>
          </a:p>
          <a:p>
            <a:r>
              <a:rPr lang="ru-RU" b="1" dirty="0" smtClean="0"/>
              <a:t>Называют её …</a:t>
            </a:r>
          </a:p>
          <a:p>
            <a:endParaRPr lang="ru-RU" b="1" dirty="0" smtClean="0"/>
          </a:p>
          <a:p>
            <a:r>
              <a:rPr lang="ru-RU" b="1" dirty="0" smtClean="0"/>
              <a:t>(Стрекоза)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620688"/>
            <a:ext cx="2736304" cy="2031325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Сок цветов душистых пьёт.</a:t>
            </a:r>
          </a:p>
          <a:p>
            <a:r>
              <a:rPr lang="ru-RU" b="1" dirty="0" smtClean="0"/>
              <a:t>Дарит нам и воск и мёд.</a:t>
            </a:r>
          </a:p>
          <a:p>
            <a:r>
              <a:rPr lang="ru-RU" b="1" dirty="0" smtClean="0"/>
              <a:t>Людям всем она мила,</a:t>
            </a:r>
          </a:p>
          <a:p>
            <a:r>
              <a:rPr lang="ru-RU" b="1" dirty="0" smtClean="0"/>
              <a:t>А зовут её …</a:t>
            </a:r>
          </a:p>
          <a:p>
            <a:endParaRPr lang="ru-RU" b="1" dirty="0" smtClean="0"/>
          </a:p>
          <a:p>
            <a:r>
              <a:rPr lang="ru-RU" b="1" dirty="0" smtClean="0"/>
              <a:t>(Пчела)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3212976"/>
            <a:ext cx="3078088" cy="1754326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Не жужжу, когда сижу,</a:t>
            </a:r>
          </a:p>
          <a:p>
            <a:r>
              <a:rPr lang="ru-RU" b="1" dirty="0" smtClean="0"/>
              <a:t>Не жужжу, когда хожу.</a:t>
            </a:r>
          </a:p>
          <a:p>
            <a:r>
              <a:rPr lang="ru-RU" b="1" dirty="0" smtClean="0"/>
              <a:t>Если в воздухе кружусь,</a:t>
            </a:r>
          </a:p>
          <a:p>
            <a:r>
              <a:rPr lang="ru-RU" b="1" dirty="0" smtClean="0"/>
              <a:t>Тут уж вдоволь </a:t>
            </a:r>
            <a:r>
              <a:rPr lang="ru-RU" b="1" dirty="0" err="1" smtClean="0"/>
              <a:t>нажужжусь</a:t>
            </a:r>
            <a:r>
              <a:rPr lang="ru-RU" b="1" dirty="0" smtClean="0"/>
              <a:t>.</a:t>
            </a:r>
          </a:p>
          <a:p>
            <a:endParaRPr lang="ru-RU" b="1" dirty="0" smtClean="0"/>
          </a:p>
          <a:p>
            <a:r>
              <a:rPr lang="ru-RU" b="1" dirty="0" smtClean="0"/>
              <a:t> (Жук)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3429000"/>
            <a:ext cx="3384376" cy="1754326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Мы крылышки расправим -</a:t>
            </a:r>
          </a:p>
          <a:p>
            <a:r>
              <a:rPr lang="ru-RU" b="1" dirty="0" smtClean="0"/>
              <a:t>Красив на них узор.</a:t>
            </a:r>
          </a:p>
          <a:p>
            <a:r>
              <a:rPr lang="ru-RU" b="1" dirty="0" smtClean="0"/>
              <a:t>Мы кружимся </a:t>
            </a:r>
            <a:r>
              <a:rPr lang="ru-RU" b="1" dirty="0" err="1" smtClean="0"/>
              <a:t>пархаем</a:t>
            </a:r>
            <a:r>
              <a:rPr lang="ru-RU" b="1" dirty="0" smtClean="0"/>
              <a:t>- </a:t>
            </a:r>
          </a:p>
          <a:p>
            <a:r>
              <a:rPr lang="ru-RU" b="1" dirty="0" smtClean="0"/>
              <a:t>Какой кругом простор!</a:t>
            </a:r>
          </a:p>
          <a:p>
            <a:endParaRPr lang="ru-RU" b="1" dirty="0" smtClean="0"/>
          </a:p>
          <a:p>
            <a:r>
              <a:rPr lang="ru-RU" b="1" dirty="0" smtClean="0"/>
              <a:t>(Бабочка)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1556792"/>
            <a:ext cx="5472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«Угадай весенний цветок»</a:t>
            </a: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763688" y="2564904"/>
            <a:ext cx="669674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Цель:  Слушать загадки до конца, воспитывать внимательность. Действовать по сигналу воспитателя. Развивать речь и логическое мышление.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Дидактический материал: Стихи загадки о весенних цветах. Предметные картинки с изображением цветов.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Методика проведения: Воспитатель читает загадки, а дети по ответам находят соответствующий цветок и называют его.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548680"/>
            <a:ext cx="4464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«Цветы».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379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476672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«Угадай – </a:t>
            </a:r>
            <a:r>
              <a:rPr lang="ru-RU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582341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Цель: Развивать умение детей отгадывать загадки, соотносить словесный образ с изображением на картинке; уточнить знание детей о насекомых.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картинки на каждого ребёнка с изображение насекомых. Книга загадок. 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На столе перед каждым ребёнком лежат картинки отгадки. Воспитатель загадывает загадку, дети отыскивают и поднимают картинку-отгадку.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7667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«Четвертый лишний»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700808"/>
            <a:ext cx="59046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Цель: Закреплять знания детей о насекомых.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Воспитатель называет четыре слова, дети должны назвать лишнее слово:</a:t>
            </a:r>
          </a:p>
          <a:p>
            <a:endParaRPr lang="ru-RU" b="1" dirty="0" smtClean="0"/>
          </a:p>
          <a:p>
            <a:r>
              <a:rPr lang="ru-RU" b="1" dirty="0" smtClean="0"/>
              <a:t>Вариант 1:</a:t>
            </a:r>
          </a:p>
          <a:p>
            <a:endParaRPr lang="ru-RU" b="1" dirty="0" smtClean="0"/>
          </a:p>
          <a:p>
            <a:r>
              <a:rPr lang="ru-RU" b="1" dirty="0" smtClean="0"/>
              <a:t>1) заяц, ёж, лиса, шмель;</a:t>
            </a:r>
          </a:p>
          <a:p>
            <a:r>
              <a:rPr lang="ru-RU" b="1" dirty="0" smtClean="0"/>
              <a:t>2) трясогузка, паук, скворец, сорока;</a:t>
            </a:r>
          </a:p>
          <a:p>
            <a:r>
              <a:rPr lang="ru-RU" b="1" dirty="0" smtClean="0"/>
              <a:t>3) бабочка, стрекоза, енот, пчела;</a:t>
            </a:r>
          </a:p>
          <a:p>
            <a:r>
              <a:rPr lang="ru-RU" b="1" dirty="0" smtClean="0"/>
              <a:t>4) кузнечик, божья коровка, воробей, майский жук;</a:t>
            </a:r>
          </a:p>
          <a:p>
            <a:r>
              <a:rPr lang="ru-RU" b="1" dirty="0" smtClean="0"/>
              <a:t>5) пчела, стрекоза, енот, пчела;</a:t>
            </a:r>
          </a:p>
          <a:p>
            <a:r>
              <a:rPr lang="ru-RU" b="1" dirty="0" smtClean="0"/>
              <a:t>6) кузнечик, божья коровка, воробей, комар;</a:t>
            </a:r>
          </a:p>
          <a:p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412776"/>
            <a:ext cx="48782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7) таракан, муха, пчела, майский жук;</a:t>
            </a:r>
          </a:p>
          <a:p>
            <a:endParaRPr lang="ru-RU" b="1" dirty="0" smtClean="0"/>
          </a:p>
          <a:p>
            <a:r>
              <a:rPr lang="ru-RU" b="1" dirty="0" smtClean="0"/>
              <a:t>8) стрекоза, кузнечик, пчела, божья коровка;</a:t>
            </a:r>
          </a:p>
          <a:p>
            <a:endParaRPr lang="ru-RU" b="1" dirty="0" smtClean="0"/>
          </a:p>
          <a:p>
            <a:r>
              <a:rPr lang="ru-RU" b="1" dirty="0" smtClean="0"/>
              <a:t>9) лягушка, комар, жук, бабочка;</a:t>
            </a:r>
          </a:p>
          <a:p>
            <a:r>
              <a:rPr lang="ru-RU" b="1" dirty="0" smtClean="0"/>
              <a:t>10) стрекоза, мотылёк, шмель, воробей.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Вариант 2: Воспитатель читает слова, а дети должны подумать, какие из них подходят муравью (шмелю…пчеле…таракану).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335846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«Летает, плавает, бегает, прыгает»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772816"/>
            <a:ext cx="64087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Цель: Закреплять знания об объектах живой природы.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Картинки с изображением разных животных.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</a:t>
            </a:r>
          </a:p>
          <a:p>
            <a:endParaRPr lang="ru-RU" b="1" dirty="0" smtClean="0"/>
          </a:p>
          <a:p>
            <a:r>
              <a:rPr lang="ru-RU" b="1" dirty="0" smtClean="0"/>
              <a:t>Вариант 1: Воспитатель показывает или называет детям объект живой природы. Дети должны изобразить способ передвижения этого объекта. Например: при слове «зайчик» дети начинают бежать (или прыгать) на месте; при слове «карась» - имитируют плывущую рыбу; при слове «воробей» - изображают полёт птицы.</a:t>
            </a:r>
          </a:p>
          <a:p>
            <a:endParaRPr lang="ru-RU" b="1" dirty="0" smtClean="0"/>
          </a:p>
          <a:p>
            <a:r>
              <a:rPr lang="ru-RU" b="1" dirty="0" smtClean="0"/>
              <a:t>Вариант 2: Дети классифицируют картинки – летающие, бегающие, прыгающие, плавающие.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908720"/>
            <a:ext cx="597666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"Прогулка в лес"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916832"/>
            <a:ext cx="64087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Тема: Поведение в лесу.</a:t>
            </a:r>
          </a:p>
          <a:p>
            <a:endParaRPr lang="ru-RU" b="1" dirty="0" smtClean="0"/>
          </a:p>
          <a:p>
            <a:r>
              <a:rPr lang="ru-RU" b="1" dirty="0" smtClean="0"/>
              <a:t>Цель: Формировать правильное отношение к лесным обитателям; расширить знания детей о правилах поведения в лесу; упражнять в распознавании предупреждающих и запрещающих экологических знаков.</a:t>
            </a:r>
          </a:p>
          <a:p>
            <a:endParaRPr lang="ru-RU" b="1" dirty="0" smtClean="0"/>
          </a:p>
          <a:p>
            <a:r>
              <a:rPr lang="ru-RU" b="1" dirty="0" smtClean="0"/>
              <a:t>Материал: Планшет с изображением лесной поляны с несколькими тропинками, на которых размещены предупреждающие знаки; силуэты детей, которых можно перемещать по тропинкам; набор запрещающих экологических знаков в конверте («Не рвать ландыши»; «Не топтать грибы, ягоды»; «Не ломать ветви деревьев»; «Не разрушать муравейники»; «Не разводить костры»; «Не ловить бабочек»; «Не кричать»; «Не включать громкую музыку»; «Не разорять птичьи гнезда» и др.).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404664"/>
            <a:ext cx="52978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«Природа и человек»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692696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Ход игры:</a:t>
            </a:r>
          </a:p>
          <a:p>
            <a:endParaRPr lang="ru-RU" b="1" dirty="0" smtClean="0"/>
          </a:p>
          <a:p>
            <a:r>
              <a:rPr lang="ru-RU" b="1" dirty="0" smtClean="0"/>
              <a:t>В игре может участвовать группа детей, которые отправляются в «лес» на прогулку. На первом этапе следует провести ребят по «тропинке», рассказать, что на ней находится, выставить соответствующие экологические знаки, помогающие соблюдать правила поведения в лесу.</a:t>
            </a:r>
          </a:p>
          <a:p>
            <a:endParaRPr lang="ru-RU" b="1" dirty="0" smtClean="0"/>
          </a:p>
          <a:p>
            <a:r>
              <a:rPr lang="ru-RU" b="1" dirty="0" smtClean="0"/>
              <a:t>На втором этапе дети самостоятельно путешествуют по «лесным тропинкам», где расставлены различные экологические знаки. Ребята должны объяснить по ним правила поведения в лесу. За правильный ответ — фишка. Побеждает тот, кто наберет максимальное количество фишек.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76672"/>
            <a:ext cx="6408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«Природа и человек»</a:t>
            </a:r>
          </a:p>
          <a:p>
            <a:pPr algn="ctr"/>
            <a:endParaRPr lang="ru-RU" sz="32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484784"/>
            <a:ext cx="662473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Цель: Закрепить и систематизировать знания детей о том, что создано человек и что дает человеку природа.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 Мяч.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Воспитатель проводит с детьми беседу, в процессе которой уточняет их знание о том, что окружающие нас предметы или сделаны руками людей или существуют в природе, и человек ими пользуется; например, лес, уголь, нефть, газ существует в природе, а дома, заводы создает человек.</a:t>
            </a:r>
          </a:p>
          <a:p>
            <a:r>
              <a:rPr lang="ru-RU" b="1" dirty="0" smtClean="0"/>
              <a:t>«Что сделано человеком»? спрашивает воспитатель и бросает мяч.</a:t>
            </a:r>
          </a:p>
          <a:p>
            <a:r>
              <a:rPr lang="ru-RU" b="1" dirty="0" smtClean="0"/>
              <a:t>«Что создано природой»? спрашивает воспитатель и бросает мяч.</a:t>
            </a:r>
          </a:p>
          <a:p>
            <a:r>
              <a:rPr lang="ru-RU" b="1" dirty="0" smtClean="0"/>
              <a:t>Дети ловят мяч и отвечают на вопрос. Кто не может вспомнить, пропускает свой ход.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4345"/>
            <a:ext cx="741682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«Что было бы, если из леса исчезли…»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628800"/>
            <a:ext cx="64807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Цель: Закреплять знания о взаимосвязи в природе.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Карточки с объектами живой  природы.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 Воспитатель предлагает убрать из леса насекомых:</a:t>
            </a:r>
          </a:p>
          <a:p>
            <a:endParaRPr lang="ru-RU" b="1" dirty="0" smtClean="0"/>
          </a:p>
          <a:p>
            <a:r>
              <a:rPr lang="ru-RU" b="1" dirty="0" smtClean="0"/>
              <a:t>- Что бы произошло с остальными жителями? А если бы исчезли птицы? А если бы пропали ягоды? А если бы не было грибов? А если бы ушли из леса зайцы?</a:t>
            </a:r>
          </a:p>
          <a:p>
            <a:endParaRPr lang="ru-RU" b="1" dirty="0" smtClean="0"/>
          </a:p>
          <a:p>
            <a:r>
              <a:rPr lang="ru-RU" b="1" dirty="0" smtClean="0"/>
              <a:t>Оказывается, не случайно лес собрал своих обитателей вместе. Все лесные растения и животные связаны друг с другом. Они друг без друга не смогут обходиться.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3240360" cy="2246769"/>
          </a:xfrm>
          <a:prstGeom prst="rect">
            <a:avLst/>
          </a:prstGeom>
          <a:ln w="38100" cmpd="sng">
            <a:solidFill>
              <a:srgbClr val="FF0000"/>
            </a:solidFill>
          </a:ln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ru-RU" sz="2000" b="1" dirty="0" smtClean="0"/>
              <a:t>В весенний солнечный денёк</a:t>
            </a:r>
          </a:p>
          <a:p>
            <a:r>
              <a:rPr lang="ru-RU" sz="2000" b="1" dirty="0" smtClean="0"/>
              <a:t>Золотой расцвёл цветок.</a:t>
            </a:r>
          </a:p>
          <a:p>
            <a:r>
              <a:rPr lang="ru-RU" sz="2000" b="1" dirty="0" smtClean="0"/>
              <a:t>На высокой тонкой ножке</a:t>
            </a:r>
          </a:p>
          <a:p>
            <a:r>
              <a:rPr lang="ru-RU" sz="2000" b="1" dirty="0" smtClean="0"/>
              <a:t>Все дремал он у дорожки.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(Одуванчик)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764704"/>
            <a:ext cx="4572000" cy="2246769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ru-RU" sz="2000" b="1" dirty="0" smtClean="0"/>
              <a:t>Весна приходит с лаской и со своею сказкою,</a:t>
            </a:r>
          </a:p>
          <a:p>
            <a:r>
              <a:rPr lang="ru-RU" sz="2000" b="1" dirty="0" smtClean="0"/>
              <a:t>Волшебной палочкой взмахнёт-</a:t>
            </a:r>
          </a:p>
          <a:p>
            <a:r>
              <a:rPr lang="ru-RU" sz="2000" b="1" dirty="0" smtClean="0"/>
              <a:t>И первый из-под снега цветочек расцветёт.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(Подснежник)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140968"/>
            <a:ext cx="3384376" cy="2554545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/>
              <a:t>Цветёт он майскою порой,</a:t>
            </a:r>
          </a:p>
          <a:p>
            <a:r>
              <a:rPr lang="ru-RU" sz="2000" b="1" dirty="0" smtClean="0"/>
              <a:t>Его найдёшь в тени лесной:</a:t>
            </a:r>
          </a:p>
          <a:p>
            <a:r>
              <a:rPr lang="ru-RU" sz="2000" b="1" dirty="0" smtClean="0"/>
              <a:t>На стебельке, как бусы, вряд</a:t>
            </a:r>
          </a:p>
          <a:p>
            <a:r>
              <a:rPr lang="ru-RU" sz="2000" b="1" dirty="0" smtClean="0"/>
              <a:t>Цветы душистые висят.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(Ландыш)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3356992"/>
            <a:ext cx="3312368" cy="193899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/>
              <a:t>Май, тепло и скоро лето. </a:t>
            </a:r>
          </a:p>
          <a:p>
            <a:r>
              <a:rPr lang="ru-RU" sz="2000" b="1" dirty="0" smtClean="0"/>
              <a:t>В зелень всё и вся одето. </a:t>
            </a:r>
          </a:p>
          <a:p>
            <a:r>
              <a:rPr lang="ru-RU" sz="2000" b="1" dirty="0" smtClean="0"/>
              <a:t>Словно огненный фонтан - Раскрывается…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(Тюльпан)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0" y="474345"/>
            <a:ext cx="545435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«Лекарственные растения»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556792"/>
            <a:ext cx="55446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Цель: Закрепить знания лекарственных растений.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Дидактический материал: Карточки с растениями.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Методика проведения: Воспитатель берёт из корзинки растения и показывает их детям, уточняет правила игры: вот лежат лекарственные растения. Я буду показывать вам какое-нибудь растение, а вы должны рассказать о нём всё, что знаете. Назовите место, где растёт (болото, луг, овраг).</a:t>
            </a:r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83768" y="620688"/>
            <a:ext cx="4572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«Назови растение»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772816"/>
            <a:ext cx="4572000" cy="34470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Цель: Уточнять знания о растениях.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Дидактический материал: Карточки -  растения.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Методика проведения: Воспитатель предлагает назвать растения (третье справа или четвёртое слева и т.д.). Затем условие игры меняется («На каком месте ромашка?» и т.д.)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76673"/>
            <a:ext cx="552636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«Угадай, что где растёт»</a:t>
            </a:r>
          </a:p>
          <a:p>
            <a:pPr algn="ctr"/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85934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Цель: Уточнить знание детей о названиях и местах произрастания растений; развивать внимание, сообразительность, память.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Мяч.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Дети сидят на стульчиках или стоят в кругу. Воспитатель или ребёнок кидает кому-нибудь из детей мяч, называя при этом место, где растёт данное растение: сад, огород, луг, поле, лес.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62068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«Цветочный магазин»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Цель: Закреплять умение различать цвета, называть их быстро, находить нужный цветок среди других. Научить детей группировать растения по цвету, составлять красивые букеты.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лепестки, цветные картинки.</a:t>
            </a:r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04664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Методика проведения:</a:t>
            </a:r>
          </a:p>
          <a:p>
            <a:endParaRPr lang="ru-RU" b="1" dirty="0" smtClean="0"/>
          </a:p>
          <a:p>
            <a:r>
              <a:rPr lang="ru-RU" b="1" dirty="0" smtClean="0"/>
              <a:t>Вариант 1. На столе поднос с разноцветными лепестками разной формы. Дети выбирают понравившиеся лепестки, называют их цвет и находят цветок, соответствующий выбранным лепесткам и по цвету и по форме.</a:t>
            </a:r>
          </a:p>
          <a:p>
            <a:endParaRPr lang="ru-RU" b="1" dirty="0" smtClean="0"/>
          </a:p>
          <a:p>
            <a:r>
              <a:rPr lang="ru-RU" b="1" dirty="0" smtClean="0"/>
              <a:t>Вариант 2. Дети делятся на продавцов и покупателей. Покупатель должен так описать выбранный им цветок, чтобы продавец, сразу догадался о каком цветке идет речь.</a:t>
            </a:r>
          </a:p>
          <a:p>
            <a:endParaRPr lang="ru-RU" b="1" dirty="0" smtClean="0"/>
          </a:p>
          <a:p>
            <a:r>
              <a:rPr lang="ru-RU" b="1" dirty="0" smtClean="0"/>
              <a:t>Вариант 3. Из цветов дети самостоятельно составляют три букета: весенний, летний, осенний. Можно использовать стихи о цветах.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052736"/>
            <a:ext cx="518457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игра: «Детки с какой ветки?»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2132856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Цель: Дифференцировать отличительные признаки деревьев.</a:t>
            </a:r>
          </a:p>
          <a:p>
            <a:endParaRPr lang="ru-RU" b="1" dirty="0" smtClean="0"/>
          </a:p>
          <a:p>
            <a:r>
              <a:rPr lang="ru-RU" b="1" dirty="0" smtClean="0"/>
              <a:t>Дидактический материал: карточки с изображением листьев дерева рябины, берёзы, осины, ивы и т.д.; карточки деревьев.</a:t>
            </a:r>
          </a:p>
          <a:p>
            <a:endParaRPr lang="ru-RU" b="1" dirty="0" smtClean="0"/>
          </a:p>
          <a:p>
            <a:r>
              <a:rPr lang="ru-RU" b="1" dirty="0" smtClean="0"/>
              <a:t>Методика проведения: На стулья кладутся карточки с изображением дерева. Детям раздаются карточки с изображением листьев. По команде «раз, два, три, листик к дереву беги» дети разбегаются по своим местам, затем карточки меняются.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620688"/>
            <a:ext cx="58003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«Деревья, кустарники».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108391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2103</Words>
  <Application>Microsoft Office PowerPoint</Application>
  <PresentationFormat>Экран (4:3)</PresentationFormat>
  <Paragraphs>240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SkazkaForSerge</vt:lpstr>
      <vt:lpstr>Times New Roman</vt:lpstr>
      <vt:lpstr>Calibri</vt:lpstr>
      <vt:lpstr>Тема Office</vt:lpstr>
      <vt:lpstr>«Экологические дидактические игры для детей дошкольного возраста»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МАОУ 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Alyona</cp:lastModifiedBy>
  <cp:revision>65</cp:revision>
  <dcterms:created xsi:type="dcterms:W3CDTF">2015-04-19T15:51:03Z</dcterms:created>
  <dcterms:modified xsi:type="dcterms:W3CDTF">2019-12-15T19:40:39Z</dcterms:modified>
</cp:coreProperties>
</file>