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73" r:id="rId9"/>
    <p:sldId id="274" r:id="rId10"/>
    <p:sldId id="268" r:id="rId11"/>
    <p:sldId id="270" r:id="rId12"/>
    <p:sldId id="269" r:id="rId13"/>
    <p:sldId id="263" r:id="rId14"/>
    <p:sldId id="264" r:id="rId15"/>
    <p:sldId id="266" r:id="rId16"/>
    <p:sldId id="267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43DE-B34B-4ED8-965F-6B25B1A3A6C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D821-7A60-4AF2-B481-82CC99B8D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43DE-B34B-4ED8-965F-6B25B1A3A6C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D821-7A60-4AF2-B481-82CC99B8D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43DE-B34B-4ED8-965F-6B25B1A3A6C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D821-7A60-4AF2-B481-82CC99B8DF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43DE-B34B-4ED8-965F-6B25B1A3A6C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D821-7A60-4AF2-B481-82CC99B8D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43DE-B34B-4ED8-965F-6B25B1A3A6C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D821-7A60-4AF2-B481-82CC99B8D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43DE-B34B-4ED8-965F-6B25B1A3A6C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D821-7A60-4AF2-B481-82CC99B8D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43DE-B34B-4ED8-965F-6B25B1A3A6C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D821-7A60-4AF2-B481-82CC99B8D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43DE-B34B-4ED8-965F-6B25B1A3A6C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D821-7A60-4AF2-B481-82CC99B8D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43DE-B34B-4ED8-965F-6B25B1A3A6C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D821-7A60-4AF2-B481-82CC99B8D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43DE-B34B-4ED8-965F-6B25B1A3A6C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D821-7A60-4AF2-B481-82CC99B8D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643DE-B34B-4ED8-965F-6B25B1A3A6C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D821-7A60-4AF2-B481-82CC99B8D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B1643DE-B34B-4ED8-965F-6B25B1A3A6CB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0C3D821-7A60-4AF2-B481-82CC99B8D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5272" y="836712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</a:rPr>
              <a:t>Физкультурный уголок в подготовительной группе</a:t>
            </a:r>
            <a:endParaRPr lang="ru-RU" sz="4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4984" y="2603872"/>
            <a:ext cx="6400800" cy="1473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Воспитатели: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Жавновская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Э.А.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Тростянкая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Ю.С.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077072"/>
            <a:ext cx="2050362" cy="254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759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700808"/>
            <a:ext cx="4601633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Ходьба по массажным  дорожкам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1999" y="34290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373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628800"/>
            <a:ext cx="7920880" cy="4968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Работа с нетрадиционным оборудованием ( мини-баскетбол)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685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628800"/>
            <a:ext cx="7992888" cy="4968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Многофункциональный  тренажер-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массажер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615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484784"/>
            <a:ext cx="7920880" cy="51845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Игра с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вильбоке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717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700808"/>
            <a:ext cx="4601633" cy="36947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Игра в спортивный кубик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2852936"/>
            <a:ext cx="4932039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246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432905"/>
            <a:ext cx="7920880" cy="5400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52728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Игра в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моталочку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580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412776"/>
            <a:ext cx="4573016" cy="38164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52728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Дыхатеьная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гимнастика 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3154627"/>
            <a:ext cx="460851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745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268760"/>
            <a:ext cx="7776864" cy="54726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52728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В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оздушный футбол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61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628800"/>
            <a:ext cx="8784976" cy="4968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Физкультурный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уголок в группе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208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505357"/>
            <a:ext cx="4673641" cy="333834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Картотека гимнастик  и консультации для родителей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32257" y="2780928"/>
            <a:ext cx="4647648" cy="38164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997709"/>
            <a:ext cx="24955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182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628800"/>
            <a:ext cx="8568952" cy="4968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92088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Картотека дидактических игр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105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Маски для подвижных игр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628800"/>
            <a:ext cx="8496944" cy="5040560"/>
          </a:xfrm>
        </p:spPr>
      </p:pic>
    </p:spTree>
    <p:extLst>
      <p:ext uri="{BB962C8B-B14F-4D97-AF65-F5344CB8AC3E}">
        <p14:creationId xmlns:p14="http://schemas.microsoft.com/office/powerpoint/2010/main" xmlns="" val="23018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680993"/>
            <a:ext cx="7920880" cy="51125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Физкультурно-оздоровительная работа в группе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508955"/>
            <a:ext cx="1988713" cy="227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114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268760"/>
            <a:ext cx="8280920" cy="55892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шагомер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01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556792"/>
            <a:ext cx="8136904" cy="50405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Игры с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кольцебросом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46430"/>
            <a:ext cx="2051720" cy="234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026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30487" y="2703719"/>
            <a:ext cx="2643046" cy="188434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Игра в ракетку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335" y="1628800"/>
            <a:ext cx="4538674" cy="33123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54978" y="3573016"/>
            <a:ext cx="4309510" cy="310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879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167</TotalTime>
  <Words>69</Words>
  <Application>Microsoft Office PowerPoint</Application>
  <PresentationFormat>Экран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Физкультурный уголок в подготовительной группе</vt:lpstr>
      <vt:lpstr>Физкультурный уголок в группе</vt:lpstr>
      <vt:lpstr>Картотека гимнастик  и консультации для родителей</vt:lpstr>
      <vt:lpstr>Картотека дидактических игр</vt:lpstr>
      <vt:lpstr>Маски для подвижных игр</vt:lpstr>
      <vt:lpstr>Физкультурно-оздоровительная работа в группе</vt:lpstr>
      <vt:lpstr>шагомер</vt:lpstr>
      <vt:lpstr>Игры с кольцебросом</vt:lpstr>
      <vt:lpstr>Игра в ракетку</vt:lpstr>
      <vt:lpstr>Ходьба по массажным  дорожкам</vt:lpstr>
      <vt:lpstr>Работа с нетрадиционным оборудованием ( мини-баскетбол)</vt:lpstr>
      <vt:lpstr>Многофункциональный  тренажер-массажер</vt:lpstr>
      <vt:lpstr>Игра с вильбоке</vt:lpstr>
      <vt:lpstr>Игра в спортивный кубик</vt:lpstr>
      <vt:lpstr>Игра в моталочку</vt:lpstr>
      <vt:lpstr>Дыхатеьная гимнастика </vt:lpstr>
      <vt:lpstr> Воздушный футбол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Физкультурный уголок в подготовительной группе</dc:title>
  <dc:creator>user</dc:creator>
  <cp:lastModifiedBy>User</cp:lastModifiedBy>
  <cp:revision>18</cp:revision>
  <dcterms:created xsi:type="dcterms:W3CDTF">2019-10-10T16:54:47Z</dcterms:created>
  <dcterms:modified xsi:type="dcterms:W3CDTF">2019-12-15T17:53:53Z</dcterms:modified>
</cp:coreProperties>
</file>