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  <a:gs pos="100000">
              <a:schemeClr val="tx2">
                <a:lumMod val="60000"/>
                <a:lumOff val="4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Эдвард Григ</a:t>
            </a:r>
            <a:endParaRPr lang="ru-RU" sz="96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071678"/>
            <a:ext cx="6400800" cy="371477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</a:rPr>
              <a:t>1843 —  1907</a:t>
            </a:r>
          </a:p>
          <a:p>
            <a:r>
              <a:rPr lang="ru-RU" sz="41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41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Nina y Edvard Grieg (189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643732"/>
            <a:ext cx="7500990" cy="5953910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grieg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428736"/>
            <a:ext cx="8335989" cy="4683140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rieg_bR3N1yBEGb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000108"/>
            <a:ext cx="7072362" cy="530427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ifesize_statue_of_Edvard_Grie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478420"/>
            <a:ext cx="3429024" cy="6379580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2579-5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8050688" cy="4605348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Grie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4214842" cy="6255992"/>
          </a:xfrm>
        </p:spPr>
      </p:pic>
      <p:sp>
        <p:nvSpPr>
          <p:cNvPr id="5" name="TextBox 4"/>
          <p:cNvSpPr txBox="1"/>
          <p:nvPr/>
        </p:nvSpPr>
        <p:spPr>
          <a:xfrm>
            <a:off x="4786314" y="1714488"/>
            <a:ext cx="4000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Норвежский композитор, пианист, дирижёр, музыкальный деятель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8452-Edvard_Grie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85728"/>
            <a:ext cx="4929222" cy="6259330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0px-Troldhaugen_in_Berg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0496" y="500042"/>
            <a:ext cx="4500594" cy="6000792"/>
          </a:xfrm>
        </p:spPr>
      </p:pic>
      <p:sp>
        <p:nvSpPr>
          <p:cNvPr id="5" name="TextBox 4"/>
          <p:cNvSpPr txBox="1"/>
          <p:nvPr/>
        </p:nvSpPr>
        <p:spPr>
          <a:xfrm>
            <a:off x="357158" y="4572008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Дом-музей Э.Грига в </a:t>
            </a:r>
            <a:r>
              <a:rPr lang="ru-RU" sz="3600" dirty="0" err="1" smtClean="0"/>
              <a:t>Тролльхаугене</a:t>
            </a:r>
            <a:r>
              <a:rPr lang="ru-RU" sz="3600" dirty="0" smtClean="0"/>
              <a:t>  </a:t>
            </a:r>
            <a:endParaRPr lang="ru-RU" sz="3600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6082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714356"/>
            <a:ext cx="4429156" cy="5847074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rieg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533784"/>
            <a:ext cx="7358114" cy="592098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30099490429_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642918"/>
            <a:ext cx="5500726" cy="5500726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rieg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428604"/>
            <a:ext cx="7643866" cy="6206558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696486"/>
            <a:ext cx="7072362" cy="530427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Эдвард Григ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Эдвард Григ</dc:title>
  <dc:creator>Any</dc:creator>
  <cp:lastModifiedBy>Any</cp:lastModifiedBy>
  <cp:revision>7</cp:revision>
  <dcterms:created xsi:type="dcterms:W3CDTF">2013-11-07T19:26:17Z</dcterms:created>
  <dcterms:modified xsi:type="dcterms:W3CDTF">2016-12-09T12:49:17Z</dcterms:modified>
</cp:coreProperties>
</file>