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rlz=1C1GGRV_enRU751RU751&amp;sxsrf=ACYBGNScaPBGFvA5pkzxm8X-Rmc7a7lk5Q:1575999368051&amp;q=%D0%B0%D0%BD%D0%B8%D0%BC%D0%B0%D1%86%D0%B8%D1%8F+%D0%BD%D0%B0+%D0%BF%D1%80%D0%BE%D0%B7%D1%80%D0%B0%D1%87%D0%BD%D0%BE%D0%BC+%D1%84%D0%BE%D0%BD%D0%B5+%D0%BD%D0%BE%D0%B2%D1%8B%D0%B9+%D0%B3%D0%BE%D0%B4&amp;tbm=isch&amp;source=univ&amp;sa=X&amp;ved=2ahUKEwifvP6Tz6vmAhULrosKHXXZDCgQsAR6BAgHEAE&amp;biw=1348&amp;bih=64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496944" cy="2592287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Устойчивые выражения </a:t>
            </a:r>
            <a:b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глаголами</a:t>
            </a:r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ru-RU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английском языке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620688" y="5517232"/>
            <a:ext cx="10441160" cy="1340768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Нехорошева Н.В. </a:t>
            </a:r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МБОУ «Гимназия имени Подольских курсантов»</a:t>
            </a:r>
          </a:p>
          <a:p>
            <a:endParaRPr lang="ru-RU" dirty="0"/>
          </a:p>
        </p:txBody>
      </p:sp>
      <p:pic>
        <p:nvPicPr>
          <p:cNvPr id="5" name="Picture 2" descr="C:\Users\Наталья\Desktop\0_12290e_541f744e_orig-5-640x3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996952"/>
            <a:ext cx="4680520" cy="2311006"/>
          </a:xfrm>
          <a:prstGeom prst="rect">
            <a:avLst/>
          </a:prstGeom>
          <a:noFill/>
        </p:spPr>
      </p:pic>
      <p:pic>
        <p:nvPicPr>
          <p:cNvPr id="6" name="Picture 2" descr="C:\Users\Наталья\Desktop\10 класс УРОКИ\0ccd4b1e16b2b19e09adaf11b668798d_w20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869" y="1844825"/>
            <a:ext cx="2530915" cy="4176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Устойчивые выражения с глаголом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have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352928" cy="5445224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(Хорошо проводить время, чаще используется, как пожелание)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have a bath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Принимать ванну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have a drink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Выпить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have a haircut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Подстричься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have a holiday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Иметь отпуск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каникулы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problem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(Иметь проблему, столкнуться с проблемой)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 have a relationship / to be in relationship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Быть в отношениях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have lunch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Обедать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иметь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ланч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have sympathy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Симпатизировать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C:\Users\Наталья\Desktop\10 класс УРОКИ\7247512c3d2057abc1a6c48b6f5f597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844824"/>
            <a:ext cx="1944216" cy="1840524"/>
          </a:xfrm>
          <a:prstGeom prst="rect">
            <a:avLst/>
          </a:prstGeom>
          <a:noFill/>
        </p:spPr>
      </p:pic>
      <p:pic>
        <p:nvPicPr>
          <p:cNvPr id="8" name="Picture 4" descr="C:\Users\Наталья\Desktop\10 класс УРОКИ\Без названия.jf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4005064"/>
            <a:ext cx="1729358" cy="2680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Устойчивые выражения с глаголом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have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Наталья\Desktop\10 класс УРОКИ\251068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5688631" cy="5107647"/>
          </a:xfrm>
          <a:prstGeom prst="rect">
            <a:avLst/>
          </a:prstGeom>
          <a:noFill/>
        </p:spPr>
      </p:pic>
      <p:pic>
        <p:nvPicPr>
          <p:cNvPr id="6" name="Picture 6" descr="C:\Users\Наталья\Desktop\10 класс УРОКИ\58886452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8093" y="1556792"/>
            <a:ext cx="3975907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2617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Устойчивые выражения </a:t>
            </a:r>
            <a:r>
              <a:rPr lang="en-US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глаголом </a:t>
            </a:r>
            <a:r>
              <a:rPr lang="en-US" sz="5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take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 break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Сделать перерыв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 chance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Рискнуть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использовать шанс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 look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Взглянуть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 rest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Отдохнуть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 seat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Присесть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 taxi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Взять такси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an exam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Сдавать экзамен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notes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Делать заметки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someone’s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(Занять чье-то место)</a:t>
            </a:r>
          </a:p>
          <a:p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 take a photo (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Фотографировать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5" descr="C:\Users\Наталья\Desktop\10 класс УРОКИ\ng_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708920"/>
            <a:ext cx="2638425" cy="2475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sz="6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352928" cy="54452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3"/>
              </a:rPr>
              <a:t>https://www.google.com/search?rlz=1C1GGRV_enRU751RU751&amp;sxsrf=ACYBGNScaPBGFvA5pkzxm8X-Rmc7a7lk5Q:1575999368051&amp;q=%D0%B0%D0%BD%D0%B8%D0%BC%D0%B0%D1%86%D0%B8%D1%8F+%D0%BD%D0%B0+%D0%BF%D1%80%D0%BE%D0%B7%D1%80%D0%B0%D1%87%D0%BD%D0%BE%D0%BC+%D1%84%D0%BE%D0%BD%D0%B5+%D0%BD%D0%BE%D0%B2%D1%8B%D0%B9+%D0%B3%D0%BE%D0%B4&amp;tbm=isch&amp;source=univ&amp;sa=X&amp;ved=2ahUKEwifvP6Tz6vmAhULrosKHXXZDCgQsAR6BAgHEAE&amp;biw=1348&amp;bih=640#imgrc=jHfIcTxrH3dmGM:</a:t>
            </a:r>
            <a:endParaRPr lang="ru-RU" dirty="0"/>
          </a:p>
        </p:txBody>
      </p:sp>
      <p:pic>
        <p:nvPicPr>
          <p:cNvPr id="4098" name="Picture 2" descr="C:\Users\Наталья\Desktop\10 класс УРОКИ\1652969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628800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214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Устойчивые выражения  с глаголами to HAVE/ to TAKE в английском языке</vt:lpstr>
      <vt:lpstr>Устойчивые выражения с глаголом to have</vt:lpstr>
      <vt:lpstr>Устойчивые выражения с глаголом to have</vt:lpstr>
      <vt:lpstr>Устойчивые выражения  с глаголом to take 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</cp:revision>
  <dcterms:created xsi:type="dcterms:W3CDTF">2019-12-07T17:08:45Z</dcterms:created>
  <dcterms:modified xsi:type="dcterms:W3CDTF">2019-12-15T13:22:04Z</dcterms:modified>
</cp:coreProperties>
</file>