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  <p:sldMasterId id="214748378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1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15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486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23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0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08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89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41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730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2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5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332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6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625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243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41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78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022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66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18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24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51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4F810A6D-BB38-499A-AEF1-D63F380BDD50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A57EBA7C-84F7-4EDF-AE16-5F79FC39B5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92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Х</a:t>
            </a: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войные</a:t>
            </a:r>
            <a:b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</a:rPr>
              <a:t>деревья</a:t>
            </a:r>
            <a:endParaRPr lang="ru-RU" sz="8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Магомедовой   </a:t>
            </a:r>
            <a:r>
              <a:rPr lang="ru-RU" dirty="0" err="1" smtClean="0"/>
              <a:t>Умакусум</a:t>
            </a:r>
            <a:r>
              <a:rPr lang="ru-RU" dirty="0" smtClean="0"/>
              <a:t> </a:t>
            </a:r>
            <a:r>
              <a:rPr lang="ru-RU" dirty="0" err="1" smtClean="0"/>
              <a:t>Г</a:t>
            </a:r>
            <a:r>
              <a:rPr lang="ru-RU" dirty="0" err="1" smtClean="0"/>
              <a:t>ирагаджиевны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95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ÐÐ°ÑÑÐ¸Ð½ÐºÐ¸ Ð¿Ð¾ Ð·Ð°Ð¿ÑÐ¾ÑÑ Ð¸Ð²Ð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98309" y="2120900"/>
            <a:ext cx="5401732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66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аштан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2" name="Picture 2" descr="ÐÐ°ÑÑÐ¸Ð½ÐºÐ¸ Ð¿Ð¾ Ð·Ð°Ð¿ÑÐ¾ÑÑ ÐºÐ°ÑÑÐ°Ð½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6185" y="2303814"/>
            <a:ext cx="3645725" cy="403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93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осна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8" name="Picture 4" descr="ÐÐ°ÑÑÐ¸Ð½ÐºÐ¸ Ð¿Ð¾ Ð·Ð°Ð¿ÑÐ¾ÑÑ ÑÐ¾ÑÐ½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73525" y="2120900"/>
            <a:ext cx="4051300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73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ль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ÐÐ°ÑÑÐ¸Ð½ÐºÐ¸ Ð¿Ð¾ Ð·Ð°Ð¿ÑÐ¾ÑÑ ÐµÐ»Ñ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9937" y="2120900"/>
            <a:ext cx="3038475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04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едр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ºÐµÐ´Ñ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9937" y="2120900"/>
            <a:ext cx="3038475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23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иственница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 descr="ÐÐ°ÑÑÐ¸Ð½ÐºÐ¸ Ð¿Ð¾ Ð·Ð°Ð¿ÑÐ¾ÑÑ Ð»Ð¸ÑÑÐ²ÐµÐ½Ð½Ð¸ÑÐ° ÑÐ¾ÑÑÐ¸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9937" y="2120900"/>
            <a:ext cx="3038475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1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ополь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ÐÐ°ÑÑÐ¸Ð½ÐºÐ¸ Ð¿Ð¾ Ð·Ð°Ð¿ÑÐ¾ÑÑ ÑÐ¾Ð¿Ð¾Ð»Ñ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8135" y="2120900"/>
            <a:ext cx="6482080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92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сина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3581" y="2120900"/>
            <a:ext cx="4011188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0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уб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ÐÐ°ÑÑÐ¸Ð½ÐºÐ¸ Ð¿Ð¾ Ð·Ð°Ð¿ÑÐ¾ÑÑ Ð´ÑÐ±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4175" y="2846387"/>
            <a:ext cx="38100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75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лен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3783" y="2357506"/>
            <a:ext cx="4770783" cy="357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27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70</TotalTime>
  <Words>14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Calibri</vt:lpstr>
      <vt:lpstr>Calibri Light</vt:lpstr>
      <vt:lpstr>Cambria</vt:lpstr>
      <vt:lpstr>Rockwell</vt:lpstr>
      <vt:lpstr>Rockwell Condensed</vt:lpstr>
      <vt:lpstr>Wingdings</vt:lpstr>
      <vt:lpstr>Wingdings 2</vt:lpstr>
      <vt:lpstr>HDOfficeLightV0</vt:lpstr>
      <vt:lpstr>Дерево</vt:lpstr>
      <vt:lpstr>Хвойные деревья</vt:lpstr>
      <vt:lpstr>Сосна </vt:lpstr>
      <vt:lpstr>Ель </vt:lpstr>
      <vt:lpstr>Кедр </vt:lpstr>
      <vt:lpstr>Лиственница </vt:lpstr>
      <vt:lpstr>Тополь </vt:lpstr>
      <vt:lpstr>Осина </vt:lpstr>
      <vt:lpstr>Дуб </vt:lpstr>
      <vt:lpstr>Клен </vt:lpstr>
      <vt:lpstr>Ива </vt:lpstr>
      <vt:lpstr>Каштан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Хвойные деревья</dc:title>
  <dc:creator>АБСД</dc:creator>
  <cp:lastModifiedBy>Aslanbeg Nabiev</cp:lastModifiedBy>
  <cp:revision>7</cp:revision>
  <dcterms:created xsi:type="dcterms:W3CDTF">2019-03-30T08:41:52Z</dcterms:created>
  <dcterms:modified xsi:type="dcterms:W3CDTF">2019-04-10T17:42:49Z</dcterms:modified>
</cp:coreProperties>
</file>